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666" y="-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614CED-71BC-7E91-D4A7-AE15BE0EA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7ECD85E-D708-706D-A9D9-57990021D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E27CDB-C3B6-C4D8-7F8C-C77711AD1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1E95C0-0BE2-1F6A-829F-149F49DF6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3D5954-D8A7-C6F6-001B-1335C31B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789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26780E-6341-6EB5-7DF2-0FCCBE758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BA7D456-67A4-AB6C-33A7-8715664CB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CDF41F-03EE-0CD4-DDF7-AC824F47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7A08D9E-CAFB-E9B2-2931-C2619D5D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F83B80-7DED-A497-2F89-86B87228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431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2BD3783-47C7-B6F9-A28B-A1FA0BCE1B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2BF6C20-EC5A-4DA1-2442-F095D503D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A64B33B-FDB6-F9F3-FDE0-5EF1C22A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A6C122A-8B39-CE0B-836C-E724A9F03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A9FDBC2-4F78-D04B-A736-EFA9D5E6A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32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822F6E-765A-92A9-23E4-C7A4A2422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A4898E-BA96-D773-690C-9D6626DF4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FBAA41-E0EB-2280-A353-EDED29A33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E948EB-04BC-27A0-E60C-C606A5AF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5664A1-999A-2C6A-5A8A-EAE45042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77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AE6569-13FC-0E75-450C-3576391CB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C77B68-F160-91F8-D1BE-862BC3E93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BD3580A-8864-30AD-5D14-26C799E44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720B9A8-1FDA-773A-6D4E-C439726D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E65CAC-D022-E241-72BB-6919AF668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77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744457-FE41-296D-83CE-FA6CD260F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51524ED-EC13-649A-CF4B-AC9432F52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1D937FD-2679-9C51-EA3E-F0EDD6780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0C04A82-8D33-4E96-B526-FBF1815DF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BF876B-17A2-75A1-DA4A-06A1480B9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E3DEDC-3E90-E947-5899-A3B5C3795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970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7CD292-DB41-29F2-EDDE-2A470B275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019343-91F3-5DAD-D7BC-9631E310C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4283CD5-CDD4-3F84-752C-591983E33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A0244BF-3522-962A-A949-5257B48BF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190F9A3-8CD7-AD9C-E9AD-8AD9DDE32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F3E74F4-7704-9969-A3D4-456532E8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6831532-90AB-9C16-691A-1EED7B54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9B55B70-DF3C-8D36-C4EC-FA87E915C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66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FF2F65A-1BC8-4E8D-5ADB-1ED87BFC2EB6}"/>
              </a:ext>
            </a:extLst>
          </p:cNvPr>
          <p:cNvSpPr/>
          <p:nvPr/>
        </p:nvSpPr>
        <p:spPr>
          <a:xfrm>
            <a:off x="0" y="6524405"/>
            <a:ext cx="12192000" cy="3651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400" b="1">
              <a:solidFill>
                <a:schemeClr val="bg1"/>
              </a:solidFill>
              <a:latin typeface="Trade Gothic Next Heavy" panose="020B0604020202020204" pitchFamily="34" charset="0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07AF77B6-4974-B798-520A-1C1670CDB2AF}"/>
              </a:ext>
            </a:extLst>
          </p:cNvPr>
          <p:cNvCxnSpPr>
            <a:cxnSpLocks/>
          </p:cNvCxnSpPr>
          <p:nvPr/>
        </p:nvCxnSpPr>
        <p:spPr>
          <a:xfrm>
            <a:off x="472966" y="651641"/>
            <a:ext cx="11414235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>
            <a:extLst>
              <a:ext uri="{FF2B5EF4-FFF2-40B4-BE49-F238E27FC236}">
                <a16:creationId xmlns:a16="http://schemas.microsoft.com/office/drawing/2014/main" id="{7D99A8C3-4AC5-823C-30D9-6E22E2F1E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4668" y="184191"/>
            <a:ext cx="1002306" cy="365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3F0022-4AE7-BF8A-6D08-3AA28E98D22F}"/>
              </a:ext>
            </a:extLst>
          </p:cNvPr>
          <p:cNvSpPr txBox="1"/>
          <p:nvPr/>
        </p:nvSpPr>
        <p:spPr>
          <a:xfrm>
            <a:off x="0" y="6550976"/>
            <a:ext cx="230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>
                <a:solidFill>
                  <a:schemeClr val="bg1"/>
                </a:solidFill>
                <a:latin typeface="Arial Nova" panose="020B0504020202020204" pitchFamily="34" charset="0"/>
              </a:rPr>
              <a:t>Your Reliable Partner</a:t>
            </a:r>
            <a:endParaRPr lang="ko-KR" altLang="en-US" sz="140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D4E6DC-A6E0-0213-A4A1-D04B8121710C}"/>
              </a:ext>
            </a:extLst>
          </p:cNvPr>
          <p:cNvSpPr txBox="1"/>
          <p:nvPr/>
        </p:nvSpPr>
        <p:spPr>
          <a:xfrm>
            <a:off x="10089931" y="6524405"/>
            <a:ext cx="2102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>
                <a:solidFill>
                  <a:schemeClr val="bg1"/>
                </a:solidFill>
                <a:latin typeface="Arial Nova" panose="020B0504020202020204" pitchFamily="34" charset="0"/>
              </a:rPr>
              <a:t>www.oscokorea.com</a:t>
            </a:r>
            <a:endParaRPr lang="ko-KR" altLang="en-US" sz="160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5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24E8F51-A89D-8E52-489B-CEF288AF4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3E98AB2-1E37-5776-B400-C0C3E02F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FA83E2-E339-A2C1-B95C-E3C5F4E39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02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35FF21-C7B7-FFC9-BC14-CA924297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4D9962D-3C66-7A23-BCE8-981CE0A18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1F24652-6AE3-8658-9DE4-579375B5B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CF71E3-E5DD-5CE9-6124-960E49E94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11B513-69B9-26C2-0621-05B00BB4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8349FA-77D5-0425-6B0B-822B304A5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853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3BB588-BEB6-8E5C-BA48-D8165EF79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C7CAD4-1197-6E90-A294-BC5864198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E3B09F-25C4-B7FF-DB49-BF3E2D0D4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922C516-01BF-B057-9210-E24E036BD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23ECB7-0AE5-D425-419A-9ADCD9A9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06E263E-ED8A-5075-45F7-DB4202F8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329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1BD0D7-604B-CCC7-1649-FC510CE24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1CE8B2-3523-ECDF-699A-0B2D33884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DD0F41-0AFB-1FE2-5776-EFB49E78DB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B8AA-E696-4B95-A2FC-5A20CBC55E4A}" type="datetimeFigureOut">
              <a:rPr lang="ko-KR" altLang="en-US" smtClean="0"/>
              <a:t>2023-03-11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924891-470A-4734-EDB7-1500628D5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A938F73-4C8E-822A-01F2-C86C8A339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0096B-A282-4879-930C-AC58B649E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31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46D4DF-D72A-8808-9023-7A00FA2D2502}"/>
              </a:ext>
            </a:extLst>
          </p:cNvPr>
          <p:cNvSpPr txBox="1"/>
          <p:nvPr/>
        </p:nvSpPr>
        <p:spPr>
          <a:xfrm>
            <a:off x="412897" y="184145"/>
            <a:ext cx="77518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/>
              <a:t>Block Diagram</a:t>
            </a:r>
            <a:endParaRPr lang="ko-KR" alt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36FC8-553D-7528-D85E-249F9A688BC8}"/>
              </a:ext>
            </a:extLst>
          </p:cNvPr>
          <p:cNvSpPr txBox="1"/>
          <p:nvPr/>
        </p:nvSpPr>
        <p:spPr>
          <a:xfrm>
            <a:off x="846446" y="2935604"/>
            <a:ext cx="10499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/>
              <a:t>CKR L-CARE Dispenser I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93523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0AC219-45FE-DC45-3096-412880FBC313}"/>
              </a:ext>
            </a:extLst>
          </p:cNvPr>
          <p:cNvSpPr txBox="1"/>
          <p:nvPr/>
        </p:nvSpPr>
        <p:spPr>
          <a:xfrm>
            <a:off x="381000" y="173513"/>
            <a:ext cx="77518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/>
              <a:t>Block Diagram (</a:t>
            </a:r>
            <a:r>
              <a:rPr lang="en-US" altLang="ko-KR" sz="2400" b="1" dirty="0"/>
              <a:t>NFC Reader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608EBA2-5001-B11B-3C67-CD70C50E15A1}"/>
              </a:ext>
            </a:extLst>
          </p:cNvPr>
          <p:cNvSpPr/>
          <p:nvPr/>
        </p:nvSpPr>
        <p:spPr>
          <a:xfrm>
            <a:off x="3879028" y="2977938"/>
            <a:ext cx="1701209" cy="16374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729C05-F15C-1A35-BF28-7C554B63EA42}"/>
              </a:ext>
            </a:extLst>
          </p:cNvPr>
          <p:cNvSpPr/>
          <p:nvPr/>
        </p:nvSpPr>
        <p:spPr>
          <a:xfrm>
            <a:off x="7625126" y="1481280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357274D-74F7-3980-8C89-A8E5BB2FA2CF}"/>
              </a:ext>
            </a:extLst>
          </p:cNvPr>
          <p:cNvSpPr/>
          <p:nvPr/>
        </p:nvSpPr>
        <p:spPr>
          <a:xfrm>
            <a:off x="2462726" y="3298295"/>
            <a:ext cx="850604" cy="9786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B43E32-A3E4-AB0F-7D3D-4BF0345D6797}"/>
              </a:ext>
            </a:extLst>
          </p:cNvPr>
          <p:cNvSpPr/>
          <p:nvPr/>
        </p:nvSpPr>
        <p:spPr>
          <a:xfrm>
            <a:off x="6286254" y="1455630"/>
            <a:ext cx="736672" cy="47138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원통형 20">
            <a:extLst>
              <a:ext uri="{FF2B5EF4-FFF2-40B4-BE49-F238E27FC236}">
                <a16:creationId xmlns:a16="http://schemas.microsoft.com/office/drawing/2014/main" id="{D047DBBF-988C-D9BF-9B13-537B42EB05C5}"/>
              </a:ext>
            </a:extLst>
          </p:cNvPr>
          <p:cNvSpPr/>
          <p:nvPr/>
        </p:nvSpPr>
        <p:spPr>
          <a:xfrm rot="16200000">
            <a:off x="9579054" y="1232519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원통형 21">
            <a:extLst>
              <a:ext uri="{FF2B5EF4-FFF2-40B4-BE49-F238E27FC236}">
                <a16:creationId xmlns:a16="http://schemas.microsoft.com/office/drawing/2014/main" id="{32A880D2-9302-3863-AC2C-0954AB1B0B92}"/>
              </a:ext>
            </a:extLst>
          </p:cNvPr>
          <p:cNvSpPr/>
          <p:nvPr/>
        </p:nvSpPr>
        <p:spPr>
          <a:xfrm rot="16200000">
            <a:off x="9579054" y="2058470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원통형 22">
            <a:extLst>
              <a:ext uri="{FF2B5EF4-FFF2-40B4-BE49-F238E27FC236}">
                <a16:creationId xmlns:a16="http://schemas.microsoft.com/office/drawing/2014/main" id="{C98CFD58-9CFE-83FA-6DAC-545F32E150D4}"/>
              </a:ext>
            </a:extLst>
          </p:cNvPr>
          <p:cNvSpPr/>
          <p:nvPr/>
        </p:nvSpPr>
        <p:spPr>
          <a:xfrm rot="16200000">
            <a:off x="9579055" y="2921945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원통형 23">
            <a:extLst>
              <a:ext uri="{FF2B5EF4-FFF2-40B4-BE49-F238E27FC236}">
                <a16:creationId xmlns:a16="http://schemas.microsoft.com/office/drawing/2014/main" id="{8796CF4A-7486-4043-5088-6A09ACA471C6}"/>
              </a:ext>
            </a:extLst>
          </p:cNvPr>
          <p:cNvSpPr/>
          <p:nvPr/>
        </p:nvSpPr>
        <p:spPr>
          <a:xfrm rot="16200000">
            <a:off x="9579055" y="3785420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원통형 24">
            <a:extLst>
              <a:ext uri="{FF2B5EF4-FFF2-40B4-BE49-F238E27FC236}">
                <a16:creationId xmlns:a16="http://schemas.microsoft.com/office/drawing/2014/main" id="{45BBC790-D2C9-5F31-EB51-6D6D5E4B3C2E}"/>
              </a:ext>
            </a:extLst>
          </p:cNvPr>
          <p:cNvSpPr/>
          <p:nvPr/>
        </p:nvSpPr>
        <p:spPr>
          <a:xfrm rot="16200000">
            <a:off x="9579055" y="4662254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37E056-5522-B1E8-D5A4-0DD5AA996702}"/>
              </a:ext>
            </a:extLst>
          </p:cNvPr>
          <p:cNvSpPr txBox="1"/>
          <p:nvPr/>
        </p:nvSpPr>
        <p:spPr>
          <a:xfrm>
            <a:off x="2299964" y="2645732"/>
            <a:ext cx="1201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/>
              <a:t>Main </a:t>
            </a:r>
          </a:p>
          <a:p>
            <a:pPr algn="ctr"/>
            <a:r>
              <a:rPr lang="en-US" altLang="ko-KR" sz="1600"/>
              <a:t>PN7150</a:t>
            </a:r>
            <a:endParaRPr lang="ko-KR" altLang="en-US" sz="16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D3F3F8-2E96-870F-0FB9-97120E471BE9}"/>
              </a:ext>
            </a:extLst>
          </p:cNvPr>
          <p:cNvSpPr txBox="1"/>
          <p:nvPr/>
        </p:nvSpPr>
        <p:spPr>
          <a:xfrm>
            <a:off x="7449687" y="998026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1 PN7150</a:t>
            </a:r>
            <a:endParaRPr lang="ko-KR" altLang="en-US" sz="140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32E9CB2-581D-62F7-DA39-B6B8CA6510A9}"/>
              </a:ext>
            </a:extLst>
          </p:cNvPr>
          <p:cNvSpPr/>
          <p:nvPr/>
        </p:nvSpPr>
        <p:spPr>
          <a:xfrm>
            <a:off x="7625126" y="2304176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229393-B896-A2E0-F345-586A21BCAAB8}"/>
              </a:ext>
            </a:extLst>
          </p:cNvPr>
          <p:cNvSpPr txBox="1"/>
          <p:nvPr/>
        </p:nvSpPr>
        <p:spPr>
          <a:xfrm>
            <a:off x="7449687" y="1820922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2 PN7150</a:t>
            </a:r>
            <a:endParaRPr lang="ko-KR" altLang="en-US" sz="140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8E04FFA-1660-7F96-1405-AE8EBBE73534}"/>
              </a:ext>
            </a:extLst>
          </p:cNvPr>
          <p:cNvSpPr/>
          <p:nvPr/>
        </p:nvSpPr>
        <p:spPr>
          <a:xfrm>
            <a:off x="7656512" y="3187063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C6DE68-9EF6-BC48-8624-C9F1C2B8A6E0}"/>
              </a:ext>
            </a:extLst>
          </p:cNvPr>
          <p:cNvSpPr txBox="1"/>
          <p:nvPr/>
        </p:nvSpPr>
        <p:spPr>
          <a:xfrm>
            <a:off x="7481073" y="2703809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3 PN7150</a:t>
            </a:r>
            <a:endParaRPr lang="ko-KR" altLang="en-US" sz="140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FBB6AE9-0A27-3AB5-414F-838210B2ADF1}"/>
              </a:ext>
            </a:extLst>
          </p:cNvPr>
          <p:cNvSpPr/>
          <p:nvPr/>
        </p:nvSpPr>
        <p:spPr>
          <a:xfrm>
            <a:off x="7682326" y="4031287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939DFF-3AA8-4A6B-3AF6-C79A09B70294}"/>
              </a:ext>
            </a:extLst>
          </p:cNvPr>
          <p:cNvSpPr txBox="1"/>
          <p:nvPr/>
        </p:nvSpPr>
        <p:spPr>
          <a:xfrm>
            <a:off x="7506887" y="3548033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4 PN7150</a:t>
            </a:r>
            <a:endParaRPr lang="ko-KR" altLang="en-US" sz="140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4F5F05F-CEAF-5B86-AC16-E9158506B074}"/>
              </a:ext>
            </a:extLst>
          </p:cNvPr>
          <p:cNvSpPr/>
          <p:nvPr/>
        </p:nvSpPr>
        <p:spPr>
          <a:xfrm>
            <a:off x="7682326" y="4869774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AB7AE1-CE87-F42A-82A3-5CB88A2D4218}"/>
              </a:ext>
            </a:extLst>
          </p:cNvPr>
          <p:cNvSpPr txBox="1"/>
          <p:nvPr/>
        </p:nvSpPr>
        <p:spPr>
          <a:xfrm>
            <a:off x="7506887" y="4386520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5 PN7150</a:t>
            </a:r>
            <a:endParaRPr lang="ko-KR" altLang="en-US" sz="140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6AE071F-2107-531A-0ECB-B4AEA2BD72E7}"/>
              </a:ext>
            </a:extLst>
          </p:cNvPr>
          <p:cNvSpPr/>
          <p:nvPr/>
        </p:nvSpPr>
        <p:spPr>
          <a:xfrm>
            <a:off x="7682326" y="5708261"/>
            <a:ext cx="850604" cy="378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39D14C-8D1A-DF94-C350-AE51AC9273D0}"/>
              </a:ext>
            </a:extLst>
          </p:cNvPr>
          <p:cNvSpPr txBox="1"/>
          <p:nvPr/>
        </p:nvSpPr>
        <p:spPr>
          <a:xfrm>
            <a:off x="7506887" y="5225007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Sub 6 PN7150</a:t>
            </a:r>
            <a:endParaRPr lang="ko-KR" altLang="en-US" sz="1400"/>
          </a:p>
        </p:txBody>
      </p:sp>
      <p:sp>
        <p:nvSpPr>
          <p:cNvPr id="39" name="원통형 38">
            <a:extLst>
              <a:ext uri="{FF2B5EF4-FFF2-40B4-BE49-F238E27FC236}">
                <a16:creationId xmlns:a16="http://schemas.microsoft.com/office/drawing/2014/main" id="{7D24C88F-BEE1-D544-1AE0-686E62204408}"/>
              </a:ext>
            </a:extLst>
          </p:cNvPr>
          <p:cNvSpPr/>
          <p:nvPr/>
        </p:nvSpPr>
        <p:spPr>
          <a:xfrm rot="16200000">
            <a:off x="9579054" y="5500741"/>
            <a:ext cx="486865" cy="85060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750D0CD7-59F0-AC71-6F62-04134F513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46" y="3023601"/>
            <a:ext cx="743566" cy="150483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493102BF-B854-433C-3923-D17E3D069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50" y="3439016"/>
            <a:ext cx="1045763" cy="697175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FD91D673-DB58-B97E-7580-31CAE2C32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770" y="1414388"/>
            <a:ext cx="784831" cy="523220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C651848A-18F2-6504-D0B6-C54BAA639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690" y="1433373"/>
            <a:ext cx="477010" cy="467881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DBC398A0-FA87-1901-01DE-EAC8773E7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753" y="2249831"/>
            <a:ext cx="477010" cy="46788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0AA2D745-9F08-5AA2-D5E4-FB481F24C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753" y="3113561"/>
            <a:ext cx="477010" cy="467881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34F94916-1B9F-F74F-3730-1A94A2DE3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359" y="3976781"/>
            <a:ext cx="477010" cy="467881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D2EF0A9A-242E-B7AE-2E38-E18E7535C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359" y="4857912"/>
            <a:ext cx="477010" cy="46788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0E2F950D-009C-40FF-8B3E-1A4159844E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359" y="5701595"/>
            <a:ext cx="477010" cy="46788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4A4E6210-5871-D071-71B2-B30122979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770" y="2222400"/>
            <a:ext cx="784831" cy="523220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D0C94D54-D751-73C1-FFD6-1F2A5B776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221" y="3103814"/>
            <a:ext cx="784831" cy="523220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AB2A4ABB-50D4-751E-D35A-8FD7BD054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878" y="3947245"/>
            <a:ext cx="784831" cy="52322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89C2C623-95AD-FD6B-77D2-C63BD1CEC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198" y="4797316"/>
            <a:ext cx="784831" cy="523220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F4296D4E-EC09-AC12-EB6E-0635B522B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198" y="5625049"/>
            <a:ext cx="784831" cy="523220"/>
          </a:xfrm>
          <a:prstGeom prst="rect">
            <a:avLst/>
          </a:prstGeom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id="{3876EE96-193F-3F82-E730-DCDA50E73A42}"/>
              </a:ext>
            </a:extLst>
          </p:cNvPr>
          <p:cNvSpPr/>
          <p:nvPr/>
        </p:nvSpPr>
        <p:spPr>
          <a:xfrm>
            <a:off x="2342946" y="923034"/>
            <a:ext cx="9264663" cy="53910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0EF289-1B38-9096-9AA3-17B2426C455A}"/>
              </a:ext>
            </a:extLst>
          </p:cNvPr>
          <p:cNvSpPr txBox="1"/>
          <p:nvPr/>
        </p:nvSpPr>
        <p:spPr>
          <a:xfrm>
            <a:off x="2657151" y="1145775"/>
            <a:ext cx="219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/>
              <a:t>L-CARE Dispenser</a:t>
            </a:r>
            <a:endParaRPr lang="ko-KR" altLang="en-US" sz="1800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1E0B4F-0C08-E232-428B-0A630DA551BD}"/>
              </a:ext>
            </a:extLst>
          </p:cNvPr>
          <p:cNvSpPr txBox="1"/>
          <p:nvPr/>
        </p:nvSpPr>
        <p:spPr>
          <a:xfrm>
            <a:off x="4106269" y="2444839"/>
            <a:ext cx="1201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/>
              <a:t>AP(Linux)</a:t>
            </a:r>
          </a:p>
          <a:p>
            <a:pPr algn="ctr"/>
            <a:r>
              <a:rPr lang="en-US" altLang="ko-KR" sz="1600"/>
              <a:t>Rockchip</a:t>
            </a:r>
            <a:endParaRPr lang="ko-KR" altLang="en-US" sz="16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5599F25-0171-2FBA-5C78-E15E8E18DCAA}"/>
              </a:ext>
            </a:extLst>
          </p:cNvPr>
          <p:cNvSpPr txBox="1"/>
          <p:nvPr/>
        </p:nvSpPr>
        <p:spPr>
          <a:xfrm>
            <a:off x="6018193" y="870855"/>
            <a:ext cx="1325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/>
              <a:t>Logic</a:t>
            </a:r>
          </a:p>
          <a:p>
            <a:pPr algn="ctr"/>
            <a:r>
              <a:rPr lang="en-US" altLang="ko-KR" sz="1600"/>
              <a:t>Arrays(Mux)</a:t>
            </a:r>
            <a:endParaRPr lang="ko-KR" altLang="en-US" sz="160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B8590E-BFA1-4FC2-422C-B06EDBC3ACAF}"/>
              </a:ext>
            </a:extLst>
          </p:cNvPr>
          <p:cNvSpPr txBox="1"/>
          <p:nvPr/>
        </p:nvSpPr>
        <p:spPr>
          <a:xfrm>
            <a:off x="10271651" y="1322721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1</a:t>
            </a:r>
            <a:endParaRPr lang="ko-KR" altLang="en-US" sz="14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9F1BFCB-31DF-561F-489C-2ACF4CA17587}"/>
              </a:ext>
            </a:extLst>
          </p:cNvPr>
          <p:cNvSpPr txBox="1"/>
          <p:nvPr/>
        </p:nvSpPr>
        <p:spPr>
          <a:xfrm>
            <a:off x="10247617" y="2121228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2</a:t>
            </a:r>
            <a:endParaRPr lang="ko-KR" altLang="en-US" sz="14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966EF0D-0768-8DA6-91BC-87A24983F436}"/>
              </a:ext>
            </a:extLst>
          </p:cNvPr>
          <p:cNvSpPr txBox="1"/>
          <p:nvPr/>
        </p:nvSpPr>
        <p:spPr>
          <a:xfrm>
            <a:off x="10271063" y="3028251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3</a:t>
            </a:r>
            <a:endParaRPr lang="ko-KR" altLang="en-US" sz="140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6414813-2798-B274-48EE-7857E6C5E9AD}"/>
              </a:ext>
            </a:extLst>
          </p:cNvPr>
          <p:cNvSpPr txBox="1"/>
          <p:nvPr/>
        </p:nvSpPr>
        <p:spPr>
          <a:xfrm>
            <a:off x="10288584" y="3873755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4</a:t>
            </a:r>
            <a:endParaRPr lang="ko-KR" altLang="en-US" sz="14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059EB6C-BC76-4FC1-A574-4C742D40919F}"/>
              </a:ext>
            </a:extLst>
          </p:cNvPr>
          <p:cNvSpPr txBox="1"/>
          <p:nvPr/>
        </p:nvSpPr>
        <p:spPr>
          <a:xfrm>
            <a:off x="10288584" y="4724859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5</a:t>
            </a:r>
            <a:endParaRPr lang="ko-KR" altLang="en-US" sz="140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D5B9568-0815-2247-1830-6CB988DCC95D}"/>
              </a:ext>
            </a:extLst>
          </p:cNvPr>
          <p:cNvSpPr txBox="1"/>
          <p:nvPr/>
        </p:nvSpPr>
        <p:spPr>
          <a:xfrm>
            <a:off x="10288584" y="5587558"/>
            <a:ext cx="1201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Dose Cartridge 6</a:t>
            </a:r>
            <a:endParaRPr lang="ko-KR" altLang="en-US" sz="1400"/>
          </a:p>
        </p:txBody>
      </p:sp>
      <p:sp>
        <p:nvSpPr>
          <p:cNvPr id="76" name="화살표: 왼쪽/오른쪽 75">
            <a:extLst>
              <a:ext uri="{FF2B5EF4-FFF2-40B4-BE49-F238E27FC236}">
                <a16:creationId xmlns:a16="http://schemas.microsoft.com/office/drawing/2014/main" id="{D5214B22-3C0E-738C-0B15-0B65AFD088E3}"/>
              </a:ext>
            </a:extLst>
          </p:cNvPr>
          <p:cNvSpPr/>
          <p:nvPr/>
        </p:nvSpPr>
        <p:spPr>
          <a:xfrm>
            <a:off x="3313330" y="3581442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화살표: 왼쪽/오른쪽 76">
            <a:extLst>
              <a:ext uri="{FF2B5EF4-FFF2-40B4-BE49-F238E27FC236}">
                <a16:creationId xmlns:a16="http://schemas.microsoft.com/office/drawing/2014/main" id="{37E3B2F0-4137-CC48-09AC-9692ACE60E04}"/>
              </a:ext>
            </a:extLst>
          </p:cNvPr>
          <p:cNvSpPr/>
          <p:nvPr/>
        </p:nvSpPr>
        <p:spPr>
          <a:xfrm>
            <a:off x="5662423" y="3581442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화살표: 왼쪽/오른쪽 77">
            <a:extLst>
              <a:ext uri="{FF2B5EF4-FFF2-40B4-BE49-F238E27FC236}">
                <a16:creationId xmlns:a16="http://schemas.microsoft.com/office/drawing/2014/main" id="{0ABDF94D-1FCB-F02D-F515-BCE92C0CD3F2}"/>
              </a:ext>
            </a:extLst>
          </p:cNvPr>
          <p:cNvSpPr/>
          <p:nvPr/>
        </p:nvSpPr>
        <p:spPr>
          <a:xfrm>
            <a:off x="7041177" y="1528293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화살표: 왼쪽/오른쪽 78">
            <a:extLst>
              <a:ext uri="{FF2B5EF4-FFF2-40B4-BE49-F238E27FC236}">
                <a16:creationId xmlns:a16="http://schemas.microsoft.com/office/drawing/2014/main" id="{7F913F9E-DACF-C5A2-C62B-F97B93AFE2B5}"/>
              </a:ext>
            </a:extLst>
          </p:cNvPr>
          <p:cNvSpPr/>
          <p:nvPr/>
        </p:nvSpPr>
        <p:spPr>
          <a:xfrm>
            <a:off x="7039996" y="2357455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화살표: 왼쪽/오른쪽 79">
            <a:extLst>
              <a:ext uri="{FF2B5EF4-FFF2-40B4-BE49-F238E27FC236}">
                <a16:creationId xmlns:a16="http://schemas.microsoft.com/office/drawing/2014/main" id="{FF9705B3-A087-2A16-D173-16542F32A8C5}"/>
              </a:ext>
            </a:extLst>
          </p:cNvPr>
          <p:cNvSpPr/>
          <p:nvPr/>
        </p:nvSpPr>
        <p:spPr>
          <a:xfrm>
            <a:off x="7061748" y="3252746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화살표: 왼쪽/오른쪽 80">
            <a:extLst>
              <a:ext uri="{FF2B5EF4-FFF2-40B4-BE49-F238E27FC236}">
                <a16:creationId xmlns:a16="http://schemas.microsoft.com/office/drawing/2014/main" id="{D461FC6F-F12B-0584-DABC-E86DA26886FD}"/>
              </a:ext>
            </a:extLst>
          </p:cNvPr>
          <p:cNvSpPr/>
          <p:nvPr/>
        </p:nvSpPr>
        <p:spPr>
          <a:xfrm>
            <a:off x="7084179" y="4031287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화살표: 왼쪽/오른쪽 81">
            <a:extLst>
              <a:ext uri="{FF2B5EF4-FFF2-40B4-BE49-F238E27FC236}">
                <a16:creationId xmlns:a16="http://schemas.microsoft.com/office/drawing/2014/main" id="{7509C211-1EAE-D5C7-84A8-A34BB2D76563}"/>
              </a:ext>
            </a:extLst>
          </p:cNvPr>
          <p:cNvSpPr/>
          <p:nvPr/>
        </p:nvSpPr>
        <p:spPr>
          <a:xfrm>
            <a:off x="7084179" y="4896008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화살표: 왼쪽/오른쪽 82">
            <a:extLst>
              <a:ext uri="{FF2B5EF4-FFF2-40B4-BE49-F238E27FC236}">
                <a16:creationId xmlns:a16="http://schemas.microsoft.com/office/drawing/2014/main" id="{835A91DA-E2C6-2832-DBD2-49CF8407C908}"/>
              </a:ext>
            </a:extLst>
          </p:cNvPr>
          <p:cNvSpPr/>
          <p:nvPr/>
        </p:nvSpPr>
        <p:spPr>
          <a:xfrm>
            <a:off x="7084179" y="5724661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5180782-FB75-0FF6-4A3B-0CDEC5D8449E}"/>
              </a:ext>
            </a:extLst>
          </p:cNvPr>
          <p:cNvSpPr txBox="1"/>
          <p:nvPr/>
        </p:nvSpPr>
        <p:spPr>
          <a:xfrm>
            <a:off x="496256" y="2400439"/>
            <a:ext cx="1042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800"/>
              <a:t>L-CARE</a:t>
            </a:r>
          </a:p>
          <a:p>
            <a:pPr algn="ctr"/>
            <a:r>
              <a:rPr lang="en-US" altLang="ko-KR"/>
              <a:t>App</a:t>
            </a:r>
            <a:endParaRPr lang="ko-KR" altLang="en-US" sz="18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636796F-1CCD-9EB0-F921-3EFAB5C56DAB}"/>
              </a:ext>
            </a:extLst>
          </p:cNvPr>
          <p:cNvSpPr txBox="1"/>
          <p:nvPr/>
        </p:nvSpPr>
        <p:spPr>
          <a:xfrm>
            <a:off x="8972680" y="1094705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Tag1(NTAG)</a:t>
            </a:r>
            <a:endParaRPr lang="ko-KR" altLang="en-US" sz="140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24ABBAC-17C1-F281-4ACE-1ED735B8D79B}"/>
              </a:ext>
            </a:extLst>
          </p:cNvPr>
          <p:cNvSpPr txBox="1"/>
          <p:nvPr/>
        </p:nvSpPr>
        <p:spPr>
          <a:xfrm>
            <a:off x="9010908" y="1948423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Tag2(NTAG)</a:t>
            </a:r>
            <a:endParaRPr lang="ko-KR" altLang="en-US" sz="14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2C1F30C-8B69-B813-E4D0-100D0B1C9356}"/>
              </a:ext>
            </a:extLst>
          </p:cNvPr>
          <p:cNvSpPr txBox="1"/>
          <p:nvPr/>
        </p:nvSpPr>
        <p:spPr>
          <a:xfrm>
            <a:off x="9004392" y="2818975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Tag3(NTAG)</a:t>
            </a:r>
            <a:endParaRPr lang="ko-KR" altLang="en-US" sz="140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F95268A-1045-8606-79DA-D673C34B4BE9}"/>
              </a:ext>
            </a:extLst>
          </p:cNvPr>
          <p:cNvSpPr txBox="1"/>
          <p:nvPr/>
        </p:nvSpPr>
        <p:spPr>
          <a:xfrm>
            <a:off x="9099286" y="3655772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Tag4(NTAG)</a:t>
            </a:r>
            <a:endParaRPr lang="ko-KR" altLang="en-US" sz="14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57BA056-A70D-5218-9255-98C374374A75}"/>
              </a:ext>
            </a:extLst>
          </p:cNvPr>
          <p:cNvSpPr txBox="1"/>
          <p:nvPr/>
        </p:nvSpPr>
        <p:spPr>
          <a:xfrm>
            <a:off x="9131074" y="4526853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Tag5(NTAG)</a:t>
            </a:r>
            <a:endParaRPr lang="ko-KR" altLang="en-US" sz="140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8892F5C-6AD2-8355-C0EF-43D8F683C91C}"/>
              </a:ext>
            </a:extLst>
          </p:cNvPr>
          <p:cNvSpPr txBox="1"/>
          <p:nvPr/>
        </p:nvSpPr>
        <p:spPr>
          <a:xfrm>
            <a:off x="9208690" y="5372715"/>
            <a:ext cx="169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/>
              <a:t>NFC Tag6(NTAG)</a:t>
            </a:r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283399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63A53F24-1D51-DE98-7CDA-1B8ACD3F2A2A}"/>
              </a:ext>
            </a:extLst>
          </p:cNvPr>
          <p:cNvSpPr/>
          <p:nvPr/>
        </p:nvSpPr>
        <p:spPr>
          <a:xfrm>
            <a:off x="6611765" y="1943058"/>
            <a:ext cx="4028793" cy="3692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689FECAF-DF9E-5AD0-F33F-8C01FBBE3C58}"/>
              </a:ext>
            </a:extLst>
          </p:cNvPr>
          <p:cNvSpPr/>
          <p:nvPr/>
        </p:nvSpPr>
        <p:spPr>
          <a:xfrm>
            <a:off x="6459365" y="1790658"/>
            <a:ext cx="4028793" cy="3692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F4371EC2-1686-EEF4-A34C-4EB6FD169B22}"/>
              </a:ext>
            </a:extLst>
          </p:cNvPr>
          <p:cNvSpPr/>
          <p:nvPr/>
        </p:nvSpPr>
        <p:spPr>
          <a:xfrm>
            <a:off x="6306965" y="1638258"/>
            <a:ext cx="4028793" cy="3692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0AC219-45FE-DC45-3096-412880FBC313}"/>
              </a:ext>
            </a:extLst>
          </p:cNvPr>
          <p:cNvSpPr txBox="1"/>
          <p:nvPr/>
        </p:nvSpPr>
        <p:spPr>
          <a:xfrm>
            <a:off x="381000" y="173513"/>
            <a:ext cx="889880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/>
              <a:t>Block Diagram (New L-CARE Dispenser with </a:t>
            </a:r>
            <a:r>
              <a:rPr lang="en-US" altLang="ko-KR" sz="2400" b="1" dirty="0"/>
              <a:t>NFC Reader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608EBA2-5001-B11B-3C67-CD70C50E15A1}"/>
              </a:ext>
            </a:extLst>
          </p:cNvPr>
          <p:cNvSpPr/>
          <p:nvPr/>
        </p:nvSpPr>
        <p:spPr>
          <a:xfrm>
            <a:off x="3879028" y="2977938"/>
            <a:ext cx="1701209" cy="16374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/>
              <a:t>i.MXRT101x/2x</a:t>
            </a:r>
          </a:p>
          <a:p>
            <a:r>
              <a:rPr lang="en-US" altLang="ko-KR" sz="1400" dirty="0"/>
              <a:t>for replacing </a:t>
            </a:r>
            <a:r>
              <a:rPr lang="en-US" altLang="ko-KR" sz="1400" dirty="0" err="1"/>
              <a:t>Rockchip</a:t>
            </a:r>
            <a:r>
              <a:rPr lang="en-US" altLang="ko-KR" sz="1400" dirty="0"/>
              <a:t> AP(Linux)</a:t>
            </a:r>
            <a:endParaRPr lang="ko-KR" altLang="en-US" sz="1400" dirty="0"/>
          </a:p>
          <a:p>
            <a:pPr algn="ctr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357274D-74F7-3980-8C89-A8E5BB2FA2CF}"/>
              </a:ext>
            </a:extLst>
          </p:cNvPr>
          <p:cNvSpPr/>
          <p:nvPr/>
        </p:nvSpPr>
        <p:spPr>
          <a:xfrm>
            <a:off x="2462726" y="3298295"/>
            <a:ext cx="850604" cy="978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Main </a:t>
            </a:r>
          </a:p>
          <a:p>
            <a:pPr algn="ctr"/>
            <a:r>
              <a:rPr lang="en-US" altLang="ko-KR" sz="1400" dirty="0"/>
              <a:t>PN7150</a:t>
            </a:r>
            <a:endParaRPr lang="ko-KR" altLang="en-US" sz="1400" dirty="0"/>
          </a:p>
          <a:p>
            <a:pPr algn="ctr"/>
            <a:endParaRPr lang="ko-KR" altLang="en-US" sz="1400" dirty="0"/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750D0CD7-59F0-AC71-6F62-04134F513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46" y="3023601"/>
            <a:ext cx="743566" cy="150483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493102BF-B854-433C-3923-D17E3D069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50" y="3439016"/>
            <a:ext cx="1045763" cy="697175"/>
          </a:xfrm>
          <a:prstGeom prst="rect">
            <a:avLst/>
          </a:prstGeom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id="{3876EE96-193F-3F82-E730-DCDA50E73A42}"/>
              </a:ext>
            </a:extLst>
          </p:cNvPr>
          <p:cNvSpPr/>
          <p:nvPr/>
        </p:nvSpPr>
        <p:spPr>
          <a:xfrm>
            <a:off x="2342946" y="923034"/>
            <a:ext cx="9264663" cy="53910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0EF289-1B38-9096-9AA3-17B2426C455A}"/>
              </a:ext>
            </a:extLst>
          </p:cNvPr>
          <p:cNvSpPr txBox="1"/>
          <p:nvPr/>
        </p:nvSpPr>
        <p:spPr>
          <a:xfrm>
            <a:off x="2657151" y="1145775"/>
            <a:ext cx="219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/>
              <a:t>L-CARE Dispenser</a:t>
            </a:r>
            <a:endParaRPr lang="ko-KR" altLang="en-US" sz="1800" b="1" dirty="0"/>
          </a:p>
        </p:txBody>
      </p:sp>
      <p:sp>
        <p:nvSpPr>
          <p:cNvPr id="76" name="화살표: 왼쪽/오른쪽 75">
            <a:extLst>
              <a:ext uri="{FF2B5EF4-FFF2-40B4-BE49-F238E27FC236}">
                <a16:creationId xmlns:a16="http://schemas.microsoft.com/office/drawing/2014/main" id="{D5214B22-3C0E-738C-0B15-0B65AFD088E3}"/>
              </a:ext>
            </a:extLst>
          </p:cNvPr>
          <p:cNvSpPr/>
          <p:nvPr/>
        </p:nvSpPr>
        <p:spPr>
          <a:xfrm>
            <a:off x="3313330" y="3581442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화살표: 왼쪽/오른쪽 76">
            <a:extLst>
              <a:ext uri="{FF2B5EF4-FFF2-40B4-BE49-F238E27FC236}">
                <a16:creationId xmlns:a16="http://schemas.microsoft.com/office/drawing/2014/main" id="{37E3B2F0-4137-CC48-09AC-9692ACE60E04}"/>
              </a:ext>
            </a:extLst>
          </p:cNvPr>
          <p:cNvSpPr/>
          <p:nvPr/>
        </p:nvSpPr>
        <p:spPr>
          <a:xfrm>
            <a:off x="5662423" y="3581442"/>
            <a:ext cx="565698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5180782-FB75-0FF6-4A3B-0CDEC5D8449E}"/>
              </a:ext>
            </a:extLst>
          </p:cNvPr>
          <p:cNvSpPr txBox="1"/>
          <p:nvPr/>
        </p:nvSpPr>
        <p:spPr>
          <a:xfrm>
            <a:off x="496256" y="2400439"/>
            <a:ext cx="1042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800"/>
              <a:t>L-CARE</a:t>
            </a:r>
          </a:p>
          <a:p>
            <a:pPr algn="ctr"/>
            <a:r>
              <a:rPr lang="en-US" altLang="ko-KR"/>
              <a:t>App</a:t>
            </a:r>
            <a:endParaRPr lang="ko-KR" altLang="en-US" sz="1800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10FE8FA-F4CE-915B-7C58-C7ADA395A134}"/>
              </a:ext>
            </a:extLst>
          </p:cNvPr>
          <p:cNvGrpSpPr/>
          <p:nvPr/>
        </p:nvGrpSpPr>
        <p:grpSpPr>
          <a:xfrm>
            <a:off x="6437450" y="1623751"/>
            <a:ext cx="3834681" cy="3630154"/>
            <a:chOff x="5919865" y="1094705"/>
            <a:chExt cx="5570198" cy="5074771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5B729C05-F15C-1A35-BF28-7C554B63EA42}"/>
                </a:ext>
              </a:extLst>
            </p:cNvPr>
            <p:cNvSpPr/>
            <p:nvPr/>
          </p:nvSpPr>
          <p:spPr>
            <a:xfrm>
              <a:off x="7625126" y="1481280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2B43E32-A3E4-AB0F-7D3D-4BF0345D6797}"/>
                </a:ext>
              </a:extLst>
            </p:cNvPr>
            <p:cNvSpPr/>
            <p:nvPr/>
          </p:nvSpPr>
          <p:spPr>
            <a:xfrm>
              <a:off x="6556404" y="1455630"/>
              <a:ext cx="466522" cy="471384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en-US" altLang="ko-KR" sz="1400" dirty="0"/>
                <a:t>Logic Array(Mux)</a:t>
              </a:r>
              <a:endParaRPr lang="ko-KR" altLang="en-US" sz="1400" dirty="0"/>
            </a:p>
          </p:txBody>
        </p:sp>
        <p:sp>
          <p:nvSpPr>
            <p:cNvPr id="21" name="원통형 20">
              <a:extLst>
                <a:ext uri="{FF2B5EF4-FFF2-40B4-BE49-F238E27FC236}">
                  <a16:creationId xmlns:a16="http://schemas.microsoft.com/office/drawing/2014/main" id="{D047DBBF-988C-D9BF-9B13-537B42EB05C5}"/>
                </a:ext>
              </a:extLst>
            </p:cNvPr>
            <p:cNvSpPr/>
            <p:nvPr/>
          </p:nvSpPr>
          <p:spPr>
            <a:xfrm rot="16200000">
              <a:off x="9579054" y="1232519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2" name="원통형 21">
              <a:extLst>
                <a:ext uri="{FF2B5EF4-FFF2-40B4-BE49-F238E27FC236}">
                  <a16:creationId xmlns:a16="http://schemas.microsoft.com/office/drawing/2014/main" id="{32A880D2-9302-3863-AC2C-0954AB1B0B92}"/>
                </a:ext>
              </a:extLst>
            </p:cNvPr>
            <p:cNvSpPr/>
            <p:nvPr/>
          </p:nvSpPr>
          <p:spPr>
            <a:xfrm rot="16200000">
              <a:off x="9579054" y="2058470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3" name="원통형 22">
              <a:extLst>
                <a:ext uri="{FF2B5EF4-FFF2-40B4-BE49-F238E27FC236}">
                  <a16:creationId xmlns:a16="http://schemas.microsoft.com/office/drawing/2014/main" id="{C98CFD58-9CFE-83FA-6DAC-545F32E150D4}"/>
                </a:ext>
              </a:extLst>
            </p:cNvPr>
            <p:cNvSpPr/>
            <p:nvPr/>
          </p:nvSpPr>
          <p:spPr>
            <a:xfrm rot="16200000">
              <a:off x="9579055" y="2921945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4" name="원통형 23">
              <a:extLst>
                <a:ext uri="{FF2B5EF4-FFF2-40B4-BE49-F238E27FC236}">
                  <a16:creationId xmlns:a16="http://schemas.microsoft.com/office/drawing/2014/main" id="{8796CF4A-7486-4043-5088-6A09ACA471C6}"/>
                </a:ext>
              </a:extLst>
            </p:cNvPr>
            <p:cNvSpPr/>
            <p:nvPr/>
          </p:nvSpPr>
          <p:spPr>
            <a:xfrm rot="16200000">
              <a:off x="9579055" y="3785420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5" name="원통형 24">
              <a:extLst>
                <a:ext uri="{FF2B5EF4-FFF2-40B4-BE49-F238E27FC236}">
                  <a16:creationId xmlns:a16="http://schemas.microsoft.com/office/drawing/2014/main" id="{45BBC790-D2C9-5F31-EB51-6D6D5E4B3C2E}"/>
                </a:ext>
              </a:extLst>
            </p:cNvPr>
            <p:cNvSpPr/>
            <p:nvPr/>
          </p:nvSpPr>
          <p:spPr>
            <a:xfrm rot="16200000">
              <a:off x="9579055" y="4662254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D3F3F8-2E96-870F-0FB9-97120E471BE9}"/>
                </a:ext>
              </a:extLst>
            </p:cNvPr>
            <p:cNvSpPr txBox="1"/>
            <p:nvPr/>
          </p:nvSpPr>
          <p:spPr>
            <a:xfrm>
              <a:off x="7346583" y="1251033"/>
              <a:ext cx="1384525" cy="602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/>
                <a:t>Sub 1</a:t>
              </a:r>
            </a:p>
            <a:p>
              <a:pPr algn="ctr"/>
              <a:r>
                <a:rPr lang="en-US" altLang="ko-KR" sz="1100" b="1" dirty="0">
                  <a:effectLst/>
                  <a:latin typeface="Calibri" panose="020F0502020204030204" pitchFamily="34" charset="0"/>
                  <a:ea typeface="굴림" panose="020B0600000101010101" pitchFamily="50" charset="-127"/>
                </a:rPr>
                <a:t>MFRC63003</a:t>
              </a:r>
              <a:endParaRPr lang="ko-KR" altLang="en-US" sz="1100" b="1" dirty="0"/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532E9CB2-581D-62F7-DA39-B6B8CA6510A9}"/>
                </a:ext>
              </a:extLst>
            </p:cNvPr>
            <p:cNvSpPr/>
            <p:nvPr/>
          </p:nvSpPr>
          <p:spPr>
            <a:xfrm>
              <a:off x="7625126" y="2304176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F8E04FFA-1660-7F96-1405-AE8EBBE73534}"/>
                </a:ext>
              </a:extLst>
            </p:cNvPr>
            <p:cNvSpPr/>
            <p:nvPr/>
          </p:nvSpPr>
          <p:spPr>
            <a:xfrm>
              <a:off x="7656512" y="3187063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AFBB6AE9-0A27-3AB5-414F-838210B2ADF1}"/>
                </a:ext>
              </a:extLst>
            </p:cNvPr>
            <p:cNvSpPr/>
            <p:nvPr/>
          </p:nvSpPr>
          <p:spPr>
            <a:xfrm>
              <a:off x="7682326" y="4031287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4F5F05F-CEAF-5B86-AC16-E9158506B074}"/>
                </a:ext>
              </a:extLst>
            </p:cNvPr>
            <p:cNvSpPr/>
            <p:nvPr/>
          </p:nvSpPr>
          <p:spPr>
            <a:xfrm>
              <a:off x="7682326" y="4869774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C6AE071F-2107-531A-0ECB-B4AEA2BD72E7}"/>
                </a:ext>
              </a:extLst>
            </p:cNvPr>
            <p:cNvSpPr/>
            <p:nvPr/>
          </p:nvSpPr>
          <p:spPr>
            <a:xfrm>
              <a:off x="7682326" y="5708261"/>
              <a:ext cx="850604" cy="3783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9" name="원통형 38">
              <a:extLst>
                <a:ext uri="{FF2B5EF4-FFF2-40B4-BE49-F238E27FC236}">
                  <a16:creationId xmlns:a16="http://schemas.microsoft.com/office/drawing/2014/main" id="{7D24C88F-BEE1-D544-1AE0-686E62204408}"/>
                </a:ext>
              </a:extLst>
            </p:cNvPr>
            <p:cNvSpPr/>
            <p:nvPr/>
          </p:nvSpPr>
          <p:spPr>
            <a:xfrm rot="16200000">
              <a:off x="9579054" y="5500741"/>
              <a:ext cx="486865" cy="85060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FD91D673-DB58-B97E-7580-31CAE2C32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23770" y="1414388"/>
              <a:ext cx="784831" cy="523220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C651848A-18F2-6504-D0B6-C54BAA639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9690" y="1433373"/>
              <a:ext cx="477010" cy="467881"/>
            </a:xfrm>
            <a:prstGeom prst="rect">
              <a:avLst/>
            </a:prstGeom>
          </p:spPr>
        </p:pic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DBC398A0-FA87-1901-01DE-EAC8773E7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46753" y="2249831"/>
              <a:ext cx="477010" cy="467881"/>
            </a:xfrm>
            <a:prstGeom prst="rect">
              <a:avLst/>
            </a:prstGeom>
          </p:spPr>
        </p:pic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0AA2D745-9F08-5AA2-D5E4-FB481F24C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46753" y="3113561"/>
              <a:ext cx="477010" cy="46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34F94916-1B9F-F74F-3730-1A94A2DE3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9359" y="3976781"/>
              <a:ext cx="477010" cy="467881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D2EF0A9A-242E-B7AE-2E38-E18E7535C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9359" y="4857912"/>
              <a:ext cx="477010" cy="467881"/>
            </a:xfrm>
            <a:prstGeom prst="rect">
              <a:avLst/>
            </a:prstGeom>
          </p:spPr>
        </p:pic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0E2F950D-009C-40FF-8B3E-1A4159844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9359" y="5701595"/>
              <a:ext cx="477010" cy="467881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4A4E6210-5871-D071-71B2-B30122979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23770" y="2222400"/>
              <a:ext cx="784831" cy="523220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D0C94D54-D751-73C1-FFD6-1F2A5B776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54221" y="3103814"/>
              <a:ext cx="784831" cy="523220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AB2A4ABB-50D4-751E-D35A-8FD7BD054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2878" y="3947245"/>
              <a:ext cx="784831" cy="523220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89C2C623-95AD-FD6B-77D2-C63BD1CEC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3198" y="4797316"/>
              <a:ext cx="784831" cy="523220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F4296D4E-EC09-AC12-EB6E-0635B522B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3198" y="5625049"/>
              <a:ext cx="784831" cy="52322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DB8590E-BFA1-4FC2-422C-B06EDBC3ACAF}"/>
                </a:ext>
              </a:extLst>
            </p:cNvPr>
            <p:cNvSpPr txBox="1"/>
            <p:nvPr/>
          </p:nvSpPr>
          <p:spPr>
            <a:xfrm>
              <a:off x="10271651" y="1322721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/>
                <a:t>Dose Cartridge 1</a:t>
              </a:r>
              <a:endParaRPr lang="ko-KR" altLang="en-US" sz="10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9F1BFCB-31DF-561F-489C-2ACF4CA17587}"/>
                </a:ext>
              </a:extLst>
            </p:cNvPr>
            <p:cNvSpPr txBox="1"/>
            <p:nvPr/>
          </p:nvSpPr>
          <p:spPr>
            <a:xfrm>
              <a:off x="10247617" y="2121228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Dose Cartridge 2</a:t>
              </a:r>
              <a:endParaRPr lang="ko-KR" altLang="en-US" sz="100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966EF0D-0768-8DA6-91BC-87A24983F436}"/>
                </a:ext>
              </a:extLst>
            </p:cNvPr>
            <p:cNvSpPr txBox="1"/>
            <p:nvPr/>
          </p:nvSpPr>
          <p:spPr>
            <a:xfrm>
              <a:off x="10271063" y="3028251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Dose Cartridge 3</a:t>
              </a:r>
              <a:endParaRPr lang="ko-KR" altLang="en-US" sz="10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6414813-2798-B274-48EE-7857E6C5E9AD}"/>
                </a:ext>
              </a:extLst>
            </p:cNvPr>
            <p:cNvSpPr txBox="1"/>
            <p:nvPr/>
          </p:nvSpPr>
          <p:spPr>
            <a:xfrm>
              <a:off x="10288584" y="3873755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Dose Cartridge 4</a:t>
              </a:r>
              <a:endParaRPr lang="ko-KR" altLang="en-US" sz="10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059EB6C-BC76-4FC1-A574-4C742D40919F}"/>
                </a:ext>
              </a:extLst>
            </p:cNvPr>
            <p:cNvSpPr txBox="1"/>
            <p:nvPr/>
          </p:nvSpPr>
          <p:spPr>
            <a:xfrm>
              <a:off x="10288584" y="4724859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Dose Cartridge 5</a:t>
              </a:r>
              <a:endParaRPr lang="ko-KR" altLang="en-US" sz="100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D5B9568-0815-2247-1830-6CB988DCC95D}"/>
                </a:ext>
              </a:extLst>
            </p:cNvPr>
            <p:cNvSpPr txBox="1"/>
            <p:nvPr/>
          </p:nvSpPr>
          <p:spPr>
            <a:xfrm>
              <a:off x="10288584" y="5587558"/>
              <a:ext cx="12014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Dose Cartridge 6</a:t>
              </a:r>
              <a:endParaRPr lang="ko-KR" altLang="en-US" sz="1000"/>
            </a:p>
          </p:txBody>
        </p:sp>
        <p:sp>
          <p:nvSpPr>
            <p:cNvPr id="78" name="화살표: 왼쪽/오른쪽 77">
              <a:extLst>
                <a:ext uri="{FF2B5EF4-FFF2-40B4-BE49-F238E27FC236}">
                  <a16:creationId xmlns:a16="http://schemas.microsoft.com/office/drawing/2014/main" id="{0ABDF94D-1FCB-F02D-F515-BCE92C0CD3F2}"/>
                </a:ext>
              </a:extLst>
            </p:cNvPr>
            <p:cNvSpPr/>
            <p:nvPr/>
          </p:nvSpPr>
          <p:spPr>
            <a:xfrm>
              <a:off x="7041177" y="1528293"/>
              <a:ext cx="560088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화살표: 왼쪽/오른쪽 78">
              <a:extLst>
                <a:ext uri="{FF2B5EF4-FFF2-40B4-BE49-F238E27FC236}">
                  <a16:creationId xmlns:a16="http://schemas.microsoft.com/office/drawing/2014/main" id="{7F913F9E-DACF-C5A2-C62B-F97B93AFE2B5}"/>
                </a:ext>
              </a:extLst>
            </p:cNvPr>
            <p:cNvSpPr/>
            <p:nvPr/>
          </p:nvSpPr>
          <p:spPr>
            <a:xfrm>
              <a:off x="7039996" y="2357454"/>
              <a:ext cx="559536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화살표: 왼쪽/오른쪽 79">
              <a:extLst>
                <a:ext uri="{FF2B5EF4-FFF2-40B4-BE49-F238E27FC236}">
                  <a16:creationId xmlns:a16="http://schemas.microsoft.com/office/drawing/2014/main" id="{FF9705B3-A087-2A16-D173-16542F32A8C5}"/>
                </a:ext>
              </a:extLst>
            </p:cNvPr>
            <p:cNvSpPr/>
            <p:nvPr/>
          </p:nvSpPr>
          <p:spPr>
            <a:xfrm>
              <a:off x="7048597" y="3252746"/>
              <a:ext cx="559536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1" name="화살표: 왼쪽/오른쪽 80">
              <a:extLst>
                <a:ext uri="{FF2B5EF4-FFF2-40B4-BE49-F238E27FC236}">
                  <a16:creationId xmlns:a16="http://schemas.microsoft.com/office/drawing/2014/main" id="{D461FC6F-F12B-0584-DABC-E86DA26886FD}"/>
                </a:ext>
              </a:extLst>
            </p:cNvPr>
            <p:cNvSpPr/>
            <p:nvPr/>
          </p:nvSpPr>
          <p:spPr>
            <a:xfrm>
              <a:off x="7044729" y="4031287"/>
              <a:ext cx="559536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화살표: 왼쪽/오른쪽 81">
              <a:extLst>
                <a:ext uri="{FF2B5EF4-FFF2-40B4-BE49-F238E27FC236}">
                  <a16:creationId xmlns:a16="http://schemas.microsoft.com/office/drawing/2014/main" id="{7509C211-1EAE-D5C7-84A8-A34BB2D76563}"/>
                </a:ext>
              </a:extLst>
            </p:cNvPr>
            <p:cNvSpPr/>
            <p:nvPr/>
          </p:nvSpPr>
          <p:spPr>
            <a:xfrm>
              <a:off x="7044729" y="4896009"/>
              <a:ext cx="559536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화살표: 왼쪽/오른쪽 82">
              <a:extLst>
                <a:ext uri="{FF2B5EF4-FFF2-40B4-BE49-F238E27FC236}">
                  <a16:creationId xmlns:a16="http://schemas.microsoft.com/office/drawing/2014/main" id="{835A91DA-E2C6-2832-DBD2-49CF8407C908}"/>
                </a:ext>
              </a:extLst>
            </p:cNvPr>
            <p:cNvSpPr/>
            <p:nvPr/>
          </p:nvSpPr>
          <p:spPr>
            <a:xfrm>
              <a:off x="7044729" y="5724661"/>
              <a:ext cx="559536" cy="365803"/>
            </a:xfrm>
            <a:prstGeom prst="left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636796F-1CCD-9EB0-F921-3EFAB5C56DAB}"/>
                </a:ext>
              </a:extLst>
            </p:cNvPr>
            <p:cNvSpPr txBox="1"/>
            <p:nvPr/>
          </p:nvSpPr>
          <p:spPr>
            <a:xfrm>
              <a:off x="8972680" y="1094705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NFC Tag1(NTAG)</a:t>
              </a:r>
              <a:endParaRPr lang="ko-KR" altLang="en-US" sz="10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24ABBAC-17C1-F281-4ACE-1ED735B8D79B}"/>
                </a:ext>
              </a:extLst>
            </p:cNvPr>
            <p:cNvSpPr txBox="1"/>
            <p:nvPr/>
          </p:nvSpPr>
          <p:spPr>
            <a:xfrm>
              <a:off x="9010908" y="1948423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NFC Tag2(NTAG)</a:t>
              </a:r>
              <a:endParaRPr lang="ko-KR" altLang="en-US" sz="100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2C1F30C-8B69-B813-E4D0-100D0B1C9356}"/>
                </a:ext>
              </a:extLst>
            </p:cNvPr>
            <p:cNvSpPr txBox="1"/>
            <p:nvPr/>
          </p:nvSpPr>
          <p:spPr>
            <a:xfrm>
              <a:off x="9004392" y="2818975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NFC Tag3(NTAG)</a:t>
              </a:r>
              <a:endParaRPr lang="ko-KR" altLang="en-US" sz="100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F95268A-1045-8606-79DA-D673C34B4BE9}"/>
                </a:ext>
              </a:extLst>
            </p:cNvPr>
            <p:cNvSpPr txBox="1"/>
            <p:nvPr/>
          </p:nvSpPr>
          <p:spPr>
            <a:xfrm>
              <a:off x="9099286" y="3655772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NFC Tag4(NTAG)</a:t>
              </a:r>
              <a:endParaRPr lang="ko-KR" altLang="en-US" sz="100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57BA056-A70D-5218-9255-98C374374A75}"/>
                </a:ext>
              </a:extLst>
            </p:cNvPr>
            <p:cNvSpPr txBox="1"/>
            <p:nvPr/>
          </p:nvSpPr>
          <p:spPr>
            <a:xfrm>
              <a:off x="9131074" y="4526853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/>
                <a:t>NFC Tag5(NTAG)</a:t>
              </a:r>
              <a:endParaRPr lang="ko-KR" altLang="en-US" sz="1000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8892F5C-6AD2-8355-C0EF-43D8F683C91C}"/>
                </a:ext>
              </a:extLst>
            </p:cNvPr>
            <p:cNvSpPr txBox="1"/>
            <p:nvPr/>
          </p:nvSpPr>
          <p:spPr>
            <a:xfrm>
              <a:off x="9208690" y="5372715"/>
              <a:ext cx="16996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/>
                <a:t>NFC Tag6(NTAG)</a:t>
              </a:r>
              <a:endParaRPr lang="ko-KR" altLang="en-US" sz="100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CBE0C03E-D4EB-2697-C0E5-C369DDD23C44}"/>
                </a:ext>
              </a:extLst>
            </p:cNvPr>
            <p:cNvSpPr/>
            <p:nvPr/>
          </p:nvSpPr>
          <p:spPr>
            <a:xfrm>
              <a:off x="5919865" y="1455630"/>
              <a:ext cx="628560" cy="47138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en-US" altLang="ko-KR" sz="1400" b="1" dirty="0"/>
                <a:t>Sub MCU</a:t>
              </a:r>
              <a:endParaRPr lang="ko-KR" altLang="en-US" sz="1400" b="1" dirty="0"/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94C95AF1-AB88-C792-0E4E-9B36B063225E}"/>
              </a:ext>
            </a:extLst>
          </p:cNvPr>
          <p:cNvSpPr txBox="1"/>
          <p:nvPr/>
        </p:nvSpPr>
        <p:spPr>
          <a:xfrm>
            <a:off x="4306793" y="2608606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검토 중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9A01C3E-4594-46AA-707C-D6A92409DFCE}"/>
              </a:ext>
            </a:extLst>
          </p:cNvPr>
          <p:cNvSpPr/>
          <p:nvPr/>
        </p:nvSpPr>
        <p:spPr>
          <a:xfrm>
            <a:off x="2466130" y="4926033"/>
            <a:ext cx="1324923" cy="4692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  <a:cs typeface="굴림" panose="020B0600000101010101" pitchFamily="50" charset="-127"/>
              </a:rPr>
              <a:t>UWB</a:t>
            </a:r>
            <a:endParaRPr lang="en-US" altLang="ko-KR" sz="1100" dirty="0">
              <a:effectLst/>
              <a:latin typeface="+mn-ea"/>
              <a:cs typeface="굴림" panose="020B0600000101010101" pitchFamily="50" charset="-127"/>
            </a:endParaRPr>
          </a:p>
          <a:p>
            <a:pPr algn="ctr"/>
            <a:r>
              <a:rPr lang="en-US" altLang="ko-KR" sz="1100" dirty="0">
                <a:effectLst/>
                <a:latin typeface="+mn-ea"/>
                <a:cs typeface="굴림" panose="020B0600000101010101" pitchFamily="50" charset="-127"/>
              </a:rPr>
              <a:t>SR040NH/B022CY</a:t>
            </a:r>
            <a:endParaRPr lang="ko-KR" altLang="en-US" sz="11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A357DA-AD74-C9F7-2B77-BBE75F6E85DE}"/>
              </a:ext>
            </a:extLst>
          </p:cNvPr>
          <p:cNvSpPr txBox="1"/>
          <p:nvPr/>
        </p:nvSpPr>
        <p:spPr>
          <a:xfrm>
            <a:off x="7445782" y="2316201"/>
            <a:ext cx="953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Sub 2</a:t>
            </a:r>
          </a:p>
          <a:p>
            <a:pPr algn="ctr"/>
            <a:r>
              <a:rPr lang="en-US" altLang="ko-KR" sz="1100" b="1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MFRC63003</a:t>
            </a:r>
            <a:endParaRPr lang="ko-KR" altLang="en-US" sz="11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AF0B61-62FB-989A-A41D-3FD0E522A68D}"/>
              </a:ext>
            </a:extLst>
          </p:cNvPr>
          <p:cNvSpPr txBox="1"/>
          <p:nvPr/>
        </p:nvSpPr>
        <p:spPr>
          <a:xfrm>
            <a:off x="7445071" y="2928839"/>
            <a:ext cx="953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Sub 3</a:t>
            </a:r>
          </a:p>
          <a:p>
            <a:pPr algn="ctr"/>
            <a:r>
              <a:rPr lang="en-US" altLang="ko-KR" sz="1100" b="1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MFRC63003</a:t>
            </a:r>
            <a:endParaRPr lang="ko-KR" altLang="en-US" sz="11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5569A-D421-019C-9225-32A360288DDD}"/>
              </a:ext>
            </a:extLst>
          </p:cNvPr>
          <p:cNvSpPr txBox="1"/>
          <p:nvPr/>
        </p:nvSpPr>
        <p:spPr>
          <a:xfrm>
            <a:off x="7453742" y="3536945"/>
            <a:ext cx="953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Sub 4</a:t>
            </a:r>
          </a:p>
          <a:p>
            <a:pPr algn="ctr"/>
            <a:r>
              <a:rPr lang="en-US" altLang="ko-KR" sz="1100" b="1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MFRC63003</a:t>
            </a:r>
            <a:endParaRPr lang="ko-KR" altLang="en-US" sz="11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648276-8E49-4511-FAD6-614152A23C7A}"/>
              </a:ext>
            </a:extLst>
          </p:cNvPr>
          <p:cNvSpPr txBox="1"/>
          <p:nvPr/>
        </p:nvSpPr>
        <p:spPr>
          <a:xfrm>
            <a:off x="7464689" y="4141928"/>
            <a:ext cx="953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Sub 5</a:t>
            </a:r>
          </a:p>
          <a:p>
            <a:pPr algn="ctr"/>
            <a:r>
              <a:rPr lang="en-US" altLang="ko-KR" sz="1100" b="1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MFRC63003</a:t>
            </a:r>
            <a:endParaRPr lang="ko-KR" altLang="en-US" sz="11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28508D-BB54-952D-5C7B-3A853F88DFEB}"/>
              </a:ext>
            </a:extLst>
          </p:cNvPr>
          <p:cNvSpPr txBox="1"/>
          <p:nvPr/>
        </p:nvSpPr>
        <p:spPr>
          <a:xfrm>
            <a:off x="7464689" y="4737348"/>
            <a:ext cx="953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Sub 6</a:t>
            </a:r>
          </a:p>
          <a:p>
            <a:pPr algn="ctr"/>
            <a:r>
              <a:rPr lang="en-US" altLang="ko-KR" sz="1100" b="1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MFRC63003</a:t>
            </a:r>
            <a:endParaRPr lang="ko-KR" altLang="en-US" sz="1100" b="1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2CF917D-FCBC-697F-8B74-9D4D9580F3B9}"/>
              </a:ext>
            </a:extLst>
          </p:cNvPr>
          <p:cNvSpPr/>
          <p:nvPr/>
        </p:nvSpPr>
        <p:spPr>
          <a:xfrm>
            <a:off x="4255097" y="5068088"/>
            <a:ext cx="943769" cy="7879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BLE</a:t>
            </a:r>
          </a:p>
          <a:p>
            <a:pPr algn="ctr"/>
            <a:r>
              <a:rPr lang="en-US" altLang="ko-KR" sz="1100" dirty="0">
                <a:latin typeface="+mn-ea"/>
              </a:rPr>
              <a:t>QN9090HN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856DB65-780D-9E05-07A1-CA9C4F183964}"/>
              </a:ext>
            </a:extLst>
          </p:cNvPr>
          <p:cNvSpPr/>
          <p:nvPr/>
        </p:nvSpPr>
        <p:spPr>
          <a:xfrm>
            <a:off x="2466130" y="5622114"/>
            <a:ext cx="1324923" cy="4692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UWB</a:t>
            </a:r>
          </a:p>
          <a:p>
            <a:pPr algn="ctr"/>
            <a:r>
              <a:rPr lang="en-US" altLang="ko-KR" sz="1100" dirty="0">
                <a:latin typeface="+mn-ea"/>
              </a:rPr>
              <a:t>SR150UK/B22BA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597820-4D41-78E8-4CF8-06498B755B6A}"/>
              </a:ext>
            </a:extLst>
          </p:cNvPr>
          <p:cNvSpPr txBox="1"/>
          <p:nvPr/>
        </p:nvSpPr>
        <p:spPr>
          <a:xfrm>
            <a:off x="2948401" y="5377068"/>
            <a:ext cx="3064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/>
              <a:t>or</a:t>
            </a:r>
            <a:endParaRPr lang="ko-KR" altLang="en-US" sz="1000" dirty="0"/>
          </a:p>
        </p:txBody>
      </p:sp>
      <p:sp>
        <p:nvSpPr>
          <p:cNvPr id="20" name="화살표: 왼쪽/오른쪽 19">
            <a:extLst>
              <a:ext uri="{FF2B5EF4-FFF2-40B4-BE49-F238E27FC236}">
                <a16:creationId xmlns:a16="http://schemas.microsoft.com/office/drawing/2014/main" id="{54A7114C-0485-D2FF-CB6D-336358D60131}"/>
              </a:ext>
            </a:extLst>
          </p:cNvPr>
          <p:cNvSpPr/>
          <p:nvPr/>
        </p:nvSpPr>
        <p:spPr>
          <a:xfrm>
            <a:off x="3814477" y="5308145"/>
            <a:ext cx="432000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화살표: 왼쪽/오른쪽 25">
            <a:extLst>
              <a:ext uri="{FF2B5EF4-FFF2-40B4-BE49-F238E27FC236}">
                <a16:creationId xmlns:a16="http://schemas.microsoft.com/office/drawing/2014/main" id="{9C93276D-02BB-EE5A-CD2B-E51B9F498A09}"/>
              </a:ext>
            </a:extLst>
          </p:cNvPr>
          <p:cNvSpPr/>
          <p:nvPr/>
        </p:nvSpPr>
        <p:spPr>
          <a:xfrm rot="16200000">
            <a:off x="4494365" y="4662151"/>
            <a:ext cx="432000" cy="365803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A23337-9E77-2F37-89C5-A5B07A202260}"/>
              </a:ext>
            </a:extLst>
          </p:cNvPr>
          <p:cNvSpPr/>
          <p:nvPr/>
        </p:nvSpPr>
        <p:spPr>
          <a:xfrm>
            <a:off x="5273641" y="4779167"/>
            <a:ext cx="936059" cy="4692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effectLst/>
                <a:latin typeface="+mn-ea"/>
                <a:cs typeface="굴림" panose="020B0600000101010101" pitchFamily="50" charset="-127"/>
              </a:rPr>
              <a:t>QSPI Flash</a:t>
            </a:r>
          </a:p>
          <a:p>
            <a:pPr algn="ctr"/>
            <a:r>
              <a:rPr lang="en-US" altLang="ko-KR" sz="1100" dirty="0">
                <a:effectLst/>
                <a:latin typeface="+mn-ea"/>
                <a:cs typeface="굴림" panose="020B0600000101010101" pitchFamily="50" charset="-127"/>
              </a:rPr>
              <a:t>MXIC</a:t>
            </a:r>
            <a:endParaRPr lang="ko-KR" altLang="en-US" sz="1100" dirty="0">
              <a:latin typeface="+mn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253BED-587B-3622-12FB-3E32E4DD436D}"/>
              </a:ext>
            </a:extLst>
          </p:cNvPr>
          <p:cNvSpPr txBox="1"/>
          <p:nvPr/>
        </p:nvSpPr>
        <p:spPr>
          <a:xfrm>
            <a:off x="4189642" y="5900386"/>
            <a:ext cx="155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MX25R1635F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744837"/>
      </p:ext>
    </p:extLst>
  </p:cSld>
  <p:clrMapOvr>
    <a:masterClrMapping/>
  </p:clrMapOvr>
</p:sld>
</file>

<file path=ppt/theme/theme1.xml><?xml version="1.0" encoding="utf-8"?>
<a:theme xmlns:a="http://schemas.openxmlformats.org/drawingml/2006/main" name="osc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co" id="{DE87C134-5536-46A6-9CC6-48F7AF075845}" vid="{5494C73D-E56C-4D85-A448-122A076C6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333D7752CC22FA4E864EE0FCB0CD61FB" ma:contentTypeVersion="4" ma:contentTypeDescription="새 문서를 만듭니다." ma:contentTypeScope="" ma:versionID="8a228b9f775d38005e4a8925e256c053">
  <xsd:schema xmlns:xsd="http://www.w3.org/2001/XMLSchema" xmlns:xs="http://www.w3.org/2001/XMLSchema" xmlns:p="http://schemas.microsoft.com/office/2006/metadata/properties" xmlns:ns3="808e68ed-ab21-44b3-81aa-26a0b4242669" targetNamespace="http://schemas.microsoft.com/office/2006/metadata/properties" ma:root="true" ma:fieldsID="55e5de76f2dacdd022580720433b5e14" ns3:_="">
    <xsd:import namespace="808e68ed-ab21-44b3-81aa-26a0b42426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e68ed-ab21-44b3-81aa-26a0b42426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90D3D3-607A-4E25-9B30-8FBC775C4E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e68ed-ab21-44b3-81aa-26a0b4242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607628-C55F-4643-A249-42E959DA44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B640C8-CA3C-469C-B10B-9B4A158ABFAA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808e68ed-ab21-44b3-81aa-26a0b4242669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osco</Template>
  <TotalTime>17028</TotalTime>
  <Words>212</Words>
  <Application>Microsoft Office PowerPoint</Application>
  <PresentationFormat>와이드스크린</PresentationFormat>
  <Paragraphs>75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Arial Nova</vt:lpstr>
      <vt:lpstr>Calibri</vt:lpstr>
      <vt:lpstr>Trade Gothic Next Heavy</vt:lpstr>
      <vt:lpstr>osco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경영_심컴</dc:creator>
  <cp:lastModifiedBy>정 영기</cp:lastModifiedBy>
  <cp:revision>36</cp:revision>
  <dcterms:created xsi:type="dcterms:W3CDTF">2022-05-20T01:32:05Z</dcterms:created>
  <dcterms:modified xsi:type="dcterms:W3CDTF">2023-03-17T06:30:49Z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0x010100333D7752CC22FA4E864EE0FCB0CD61FB</vt:lpwstr>
  </property>
</Properties>
</file>