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5" r:id="rId4"/>
    <p:sldId id="266" r:id="rId5"/>
    <p:sldId id="260" r:id="rId6"/>
    <p:sldId id="259" r:id="rId7"/>
    <p:sldId id="261" r:id="rId8"/>
    <p:sldId id="262" r:id="rId9"/>
  </p:sldIdLst>
  <p:sldSz cx="12192000" cy="6858000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1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6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4C6237-028C-40D1-81B9-3C6C60F92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BE42E18-A6D5-44F3-BD9A-CB352CFA1A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B5C84B7-ED36-4640-AB36-CA524E6B4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2A59B27-4F8F-4863-8D77-0A97CE1A1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1526DA4-1BCC-468F-8B30-1AFC12380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622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1D3C6B-0447-480B-B22C-91DB4644C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F97AE91-9227-461C-A913-1E746F4DE3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F56AAC-0AB2-4A01-8F70-95C35B18F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D15D964-9C4A-4F2B-B152-9AA10DFD9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8320A3-8BE4-422D-AAAB-1182001EB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7846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A4A343D-469B-48DC-AC10-294624FF44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769BBD0-A1C5-423B-99BD-A34FBD09CC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4222D4F-AD16-419E-8226-DB24F8E5D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07E8890-8641-4707-A108-E3F4D163C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385AB8D-26D6-4632-AA6A-0D62D0BD1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189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B9A8C0-77DC-4487-A96F-02EA7B8E2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75709C7-7D31-4F84-9A3B-4896CBBE2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D985D1F-D833-43FC-90C9-A8C34E1E8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8D92FD4-D989-471C-9951-E6C970BBA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C010766-9482-4035-8687-AAC380DE7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59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517CB7-C172-402B-A0A4-1B1E8C927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F516521-2768-4BF6-A594-85EB1EA62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6B88720-F869-4F99-B013-61F04CA8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5B6AF88-1CA2-448F-BAE2-022BDFFA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277238-27C9-4098-BED1-1FA81A6C6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4873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CAD8BFC-7D45-4930-A241-94C221BB2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09DED8E-C763-4230-B838-2875CBF309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9091532-6EBA-4E12-945B-F6095B307E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3155530-C4EC-4B2B-AEF8-D1B68ED0D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D71B2C3-3EDF-4500-96E5-309FF128E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33EB387-A61C-488C-8228-94A3603A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0894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8F4DAC-C1CE-4BFA-8E36-CFBB10553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008C05E-F105-44A5-9485-595C7D58B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269896C-D6B5-41E9-B0F0-261BD8967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C5F0DAC-C8AD-4243-B494-D5FFB3E9DB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0AD7F59-E8E3-4EA9-B540-D17B04DCA1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3D911BB-3259-4767-B64D-E34D3A27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C9F2199-63DC-463B-B817-05CCCE793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4BBB2B6-B934-4AB4-BBB9-80840C099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993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ACFA3B-3B32-4E45-AE4D-D07EBB700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DA6426F-7D76-47EF-8506-0DBA1B32D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F9B8903-7A92-4B35-A55F-E01031AF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F85AB9A-6FEC-45C9-8D48-734E940A4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7660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6901CE2-6BAD-4FC1-B292-21BECCADF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E152D00-C647-49A8-9656-17CE200CC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4CFB4BF-5AAD-48E3-A470-78BAD7F12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1200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99388F-54B1-4C37-B2D6-EA7C27B5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FC49974-610A-419D-9672-12E99783D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A5AB27A-D4C0-4F0C-B7F8-3DAAC3826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C04C983-ACDF-4B95-A424-DBE12F8D4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2EA4A2E-F69A-4F94-8DAB-54CE0AB14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E33B7C0-1ADC-4E71-B83D-A397D79C2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019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02F9DB-4CBE-4CAE-A511-63370E410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7B02015-8304-4210-9807-F5C86A3679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B5ABC6E-C99A-4728-9181-68AEE559F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68EA601-3CB2-4FED-B0A6-055981BC7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44F0113-DBED-49D8-86E4-167BE1F48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DE5819-97B9-4CB2-A8EA-B869F4D99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8907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EE722DC-D994-4884-B3D7-C0A2A6489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46270BC-9457-4850-879D-B187C2F90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0D2C30F-8EE8-482A-89C9-B2C76E8461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A2DE2-107F-483A-B0A6-A42A6158B7FB}" type="datetimeFigureOut">
              <a:rPr lang="ko-KR" altLang="en-US" smtClean="0"/>
              <a:t>2023-03-17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C75DF2-5440-47C7-B3BC-18ACD2B62C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1AC67A0-CFCC-4866-B998-4B4E0148CB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4EED6-F175-4C64-92A2-36BAED3F12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52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A76AE8C-BAE6-41C3-A361-60F65E5418F5}"/>
              </a:ext>
            </a:extLst>
          </p:cNvPr>
          <p:cNvSpPr/>
          <p:nvPr/>
        </p:nvSpPr>
        <p:spPr>
          <a:xfrm>
            <a:off x="251670" y="352338"/>
            <a:ext cx="10830187" cy="5368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Front Camera Solution(FCM50)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B9CFAB0-B056-4B31-B3FF-F5B398D986AD}"/>
              </a:ext>
            </a:extLst>
          </p:cNvPr>
          <p:cNvSpPr/>
          <p:nvPr/>
        </p:nvSpPr>
        <p:spPr>
          <a:xfrm>
            <a:off x="3100810" y="1657116"/>
            <a:ext cx="1772817" cy="2024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SoC(EYEQ6L)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1C41F8-0FB3-4293-BA0B-93CD43BB07B1}"/>
              </a:ext>
            </a:extLst>
          </p:cNvPr>
          <p:cNvSpPr txBox="1"/>
          <p:nvPr/>
        </p:nvSpPr>
        <p:spPr>
          <a:xfrm>
            <a:off x="2990039" y="1832433"/>
            <a:ext cx="358606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/>
          <a:p>
            <a:r>
              <a:rPr lang="en-US" altLang="ko-KR" sz="500" b="1" dirty="0"/>
              <a:t>CLK_IN</a:t>
            </a:r>
            <a:endParaRPr lang="ko-KR" altLang="en-US" sz="5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2614D7-17DA-47D6-A228-8DFF5EDF246A}"/>
              </a:ext>
            </a:extLst>
          </p:cNvPr>
          <p:cNvSpPr txBox="1"/>
          <p:nvPr/>
        </p:nvSpPr>
        <p:spPr>
          <a:xfrm>
            <a:off x="2994804" y="2223928"/>
            <a:ext cx="674397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PHY_REFCLK_P/N</a:t>
            </a:r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367020-9456-4A63-9D13-E2E62237416E}"/>
              </a:ext>
            </a:extLst>
          </p:cNvPr>
          <p:cNvSpPr txBox="1"/>
          <p:nvPr/>
        </p:nvSpPr>
        <p:spPr>
          <a:xfrm>
            <a:off x="4543353" y="1832432"/>
            <a:ext cx="398681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REF_CLK</a:t>
            </a:r>
            <a:endParaRPr lang="ko-KR" altLang="en-US" dirty="0"/>
          </a:p>
        </p:txBody>
      </p: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83CAC4C8-FA72-4A80-8DA7-EE38151667B5}"/>
              </a:ext>
            </a:extLst>
          </p:cNvPr>
          <p:cNvGrpSpPr/>
          <p:nvPr/>
        </p:nvGrpSpPr>
        <p:grpSpPr>
          <a:xfrm>
            <a:off x="1342870" y="1650361"/>
            <a:ext cx="867900" cy="588514"/>
            <a:chOff x="619870" y="1572986"/>
            <a:chExt cx="867900" cy="588514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2289EF9-1F68-4D5C-83A7-DBDC9F35F812}"/>
                </a:ext>
              </a:extLst>
            </p:cNvPr>
            <p:cNvSpPr/>
            <p:nvPr/>
          </p:nvSpPr>
          <p:spPr>
            <a:xfrm>
              <a:off x="741940" y="1572986"/>
              <a:ext cx="626485" cy="58851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4E459F7C-ABA1-4118-BE5D-B2780D2F4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8562" y="2073044"/>
              <a:ext cx="286569" cy="8298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2DC921-5F3B-4C30-8CCC-E704F060E328}"/>
                </a:ext>
              </a:extLst>
            </p:cNvPr>
            <p:cNvSpPr txBox="1">
              <a:spLocks/>
            </p:cNvSpPr>
            <p:nvPr/>
          </p:nvSpPr>
          <p:spPr>
            <a:xfrm>
              <a:off x="1127770" y="1763482"/>
              <a:ext cx="360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lIns="72000" rIns="72000" rtlCol="0">
              <a:noAutofit/>
            </a:bodyPr>
            <a:lstStyle/>
            <a:p>
              <a:pPr algn="r"/>
              <a:r>
                <a:rPr lang="en-US" altLang="ko-KR" sz="350" b="1" dirty="0"/>
                <a:t>OUT</a:t>
              </a:r>
              <a:endParaRPr lang="ko-KR" altLang="en-US" sz="350" b="1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142700-2FD7-4427-AED2-C99A5D64D765}"/>
                </a:ext>
              </a:extLst>
            </p:cNvPr>
            <p:cNvSpPr txBox="1">
              <a:spLocks/>
            </p:cNvSpPr>
            <p:nvPr/>
          </p:nvSpPr>
          <p:spPr>
            <a:xfrm>
              <a:off x="619870" y="1576334"/>
              <a:ext cx="606771" cy="3625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ko-KR" sz="600" b="1" dirty="0"/>
                <a:t>SiT8924</a:t>
              </a:r>
            </a:p>
            <a:p>
              <a:pPr algn="ctr"/>
              <a:r>
                <a:rPr lang="en-US" altLang="ko-KR" sz="600" b="1" dirty="0"/>
                <a:t>LVCMOS</a:t>
              </a:r>
            </a:p>
            <a:p>
              <a:pPr algn="ctr"/>
              <a:r>
                <a:rPr lang="en-US" altLang="ko-KR" sz="600" b="1" dirty="0"/>
                <a:t>OSC</a:t>
              </a:r>
            </a:p>
            <a:p>
              <a:pPr algn="ctr"/>
              <a:r>
                <a:rPr lang="en-US" altLang="ko-KR" sz="600" b="1" dirty="0"/>
                <a:t>30MHz</a:t>
              </a:r>
              <a:endParaRPr lang="ko-KR" altLang="en-US" sz="600" b="1" dirty="0"/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E523B21-476B-4476-AF25-AAE7F84B3481}"/>
              </a:ext>
            </a:extLst>
          </p:cNvPr>
          <p:cNvSpPr/>
          <p:nvPr/>
        </p:nvSpPr>
        <p:spPr>
          <a:xfrm>
            <a:off x="5838631" y="1685980"/>
            <a:ext cx="626485" cy="5885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D68210ED-C881-4229-AF93-48337C8C0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15" y="2185191"/>
            <a:ext cx="286569" cy="8298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D89CB1B5-14FA-415B-917A-5546F5A3C89F}"/>
              </a:ext>
            </a:extLst>
          </p:cNvPr>
          <p:cNvSpPr txBox="1">
            <a:spLocks/>
          </p:cNvSpPr>
          <p:nvPr/>
        </p:nvSpPr>
        <p:spPr>
          <a:xfrm>
            <a:off x="5726146" y="1844239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0AC6C61-39C9-43DA-93B6-16635E673797}"/>
              </a:ext>
            </a:extLst>
          </p:cNvPr>
          <p:cNvSpPr txBox="1">
            <a:spLocks/>
          </p:cNvSpPr>
          <p:nvPr/>
        </p:nvSpPr>
        <p:spPr>
          <a:xfrm>
            <a:off x="5995863" y="1695419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20MHz</a:t>
            </a:r>
            <a:endParaRPr lang="ko-KR" altLang="en-US" sz="600" b="1" dirty="0"/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3BF2214F-4639-466B-B88A-9273DA8DCB9F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2210770" y="1912857"/>
            <a:ext cx="779269" cy="4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72C0B28E-B1FF-4424-8ED3-256CA0597701}"/>
              </a:ext>
            </a:extLst>
          </p:cNvPr>
          <p:cNvCxnSpPr>
            <a:stCxn id="44" idx="1"/>
            <a:endCxn id="21" idx="3"/>
          </p:cNvCxnSpPr>
          <p:nvPr/>
        </p:nvCxnSpPr>
        <p:spPr>
          <a:xfrm flipH="1">
            <a:off x="4942034" y="1916239"/>
            <a:ext cx="784112" cy="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A4EFDC70-5ECD-423C-8F15-A267478A5908}"/>
              </a:ext>
            </a:extLst>
          </p:cNvPr>
          <p:cNvGrpSpPr/>
          <p:nvPr/>
        </p:nvGrpSpPr>
        <p:grpSpPr>
          <a:xfrm>
            <a:off x="2990039" y="4372367"/>
            <a:ext cx="1883588" cy="2024743"/>
            <a:chOff x="3564453" y="4290419"/>
            <a:chExt cx="1883588" cy="2024743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FA3DF5B-0AF3-476C-A64D-D5725D919011}"/>
                </a:ext>
              </a:extLst>
            </p:cNvPr>
            <p:cNvSpPr/>
            <p:nvPr/>
          </p:nvSpPr>
          <p:spPr>
            <a:xfrm>
              <a:off x="3675224" y="4290419"/>
              <a:ext cx="1772817" cy="20247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MCU(</a:t>
              </a:r>
              <a:r>
                <a:rPr lang="en-US" altLang="ko-KR" b="1" dirty="0" err="1">
                  <a:solidFill>
                    <a:schemeClr val="tx1"/>
                  </a:solidFill>
                </a:rPr>
                <a:t>InfineonAurix</a:t>
              </a:r>
              <a:r>
                <a:rPr lang="en-US" altLang="ko-KR" b="1" dirty="0">
                  <a:solidFill>
                    <a:schemeClr val="tx1"/>
                  </a:solidFill>
                </a:rPr>
                <a:t> TC397)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22A61C-6E14-49B1-B79F-B984CA17D9DC}"/>
                </a:ext>
              </a:extLst>
            </p:cNvPr>
            <p:cNvSpPr txBox="1"/>
            <p:nvPr/>
          </p:nvSpPr>
          <p:spPr>
            <a:xfrm>
              <a:off x="3564453" y="4465735"/>
              <a:ext cx="358606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/>
                <a:t>CLK_IN</a:t>
              </a:r>
              <a:endParaRPr lang="ko-KR" altLang="en-US" sz="500" b="1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0EEE527-5CDC-4569-AE72-D6CB65D7F51B}"/>
                </a:ext>
              </a:extLst>
            </p:cNvPr>
            <p:cNvSpPr txBox="1"/>
            <p:nvPr/>
          </p:nvSpPr>
          <p:spPr>
            <a:xfrm>
              <a:off x="3564453" y="4938176"/>
              <a:ext cx="385857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 err="1"/>
                <a:t>Eth_CLK</a:t>
              </a:r>
              <a:endParaRPr lang="ko-KR" altLang="en-US" sz="500" b="1" dirty="0"/>
            </a:p>
          </p:txBody>
        </p: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2838B91-C243-438B-9A1B-154F7FABA4C1}"/>
              </a:ext>
            </a:extLst>
          </p:cNvPr>
          <p:cNvSpPr/>
          <p:nvPr/>
        </p:nvSpPr>
        <p:spPr>
          <a:xfrm>
            <a:off x="1579315" y="4367794"/>
            <a:ext cx="626485" cy="5885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DB538B9B-3344-4A0A-A07D-810270C7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4867852"/>
            <a:ext cx="286569" cy="82985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67275E0F-3BE0-4830-B94A-3543835ACEF3}"/>
              </a:ext>
            </a:extLst>
          </p:cNvPr>
          <p:cNvSpPr txBox="1">
            <a:spLocks/>
          </p:cNvSpPr>
          <p:nvPr/>
        </p:nvSpPr>
        <p:spPr>
          <a:xfrm>
            <a:off x="1965145" y="4558290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C21D479-EAA0-4EAB-9514-D7046CBAF364}"/>
              </a:ext>
            </a:extLst>
          </p:cNvPr>
          <p:cNvSpPr txBox="1">
            <a:spLocks/>
          </p:cNvSpPr>
          <p:nvPr/>
        </p:nvSpPr>
        <p:spPr>
          <a:xfrm>
            <a:off x="1465731" y="4376829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20MHz</a:t>
            </a:r>
            <a:endParaRPr lang="ko-KR" altLang="en-US" sz="600" b="1" dirty="0"/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8414A752-033A-4C67-B207-08DADC295DB2}"/>
              </a:ext>
            </a:extLst>
          </p:cNvPr>
          <p:cNvCxnSpPr>
            <a:cxnSpLocks/>
            <a:stCxn id="67" idx="3"/>
            <a:endCxn id="52" idx="1"/>
          </p:cNvCxnSpPr>
          <p:nvPr/>
        </p:nvCxnSpPr>
        <p:spPr>
          <a:xfrm>
            <a:off x="2325145" y="4630290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CB09AE-F4C0-4F45-9448-1BA30054D652}"/>
              </a:ext>
            </a:extLst>
          </p:cNvPr>
          <p:cNvSpPr txBox="1"/>
          <p:nvPr/>
        </p:nvSpPr>
        <p:spPr>
          <a:xfrm>
            <a:off x="1210706" y="3797008"/>
            <a:ext cx="156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 Crystal</a:t>
            </a:r>
          </a:p>
          <a:p>
            <a:r>
              <a:rPr lang="en-US" altLang="ko-KR" dirty="0"/>
              <a:t>AM20000311</a:t>
            </a:r>
            <a:endParaRPr lang="ko-KR" alt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8542D90-6C3C-40E6-84E9-8D6D33C6CF60}"/>
              </a:ext>
            </a:extLst>
          </p:cNvPr>
          <p:cNvSpPr txBox="1"/>
          <p:nvPr/>
        </p:nvSpPr>
        <p:spPr>
          <a:xfrm>
            <a:off x="1111734" y="1029802"/>
            <a:ext cx="156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Crystal</a:t>
            </a:r>
          </a:p>
          <a:p>
            <a:r>
              <a:rPr lang="en-US" altLang="ko-KR" dirty="0"/>
              <a:t>AM30000307</a:t>
            </a:r>
            <a:endParaRPr lang="ko-KR" altLang="en-US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92DDA8F-996B-4140-9D0F-A43502AE1C9E}"/>
              </a:ext>
            </a:extLst>
          </p:cNvPr>
          <p:cNvSpPr txBox="1"/>
          <p:nvPr/>
        </p:nvSpPr>
        <p:spPr>
          <a:xfrm>
            <a:off x="5435070" y="1083746"/>
            <a:ext cx="14542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</a:t>
            </a:r>
          </a:p>
          <a:p>
            <a:r>
              <a:rPr lang="en-US" altLang="ko-KR" dirty="0"/>
              <a:t>20MHz OSC</a:t>
            </a:r>
          </a:p>
          <a:p>
            <a:endParaRPr lang="en-US" altLang="ko-KR" dirty="0"/>
          </a:p>
        </p:txBody>
      </p:sp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C47A97D9-FD9C-4C00-A880-97375DAD975F}"/>
              </a:ext>
            </a:extLst>
          </p:cNvPr>
          <p:cNvSpPr/>
          <p:nvPr/>
        </p:nvSpPr>
        <p:spPr>
          <a:xfrm>
            <a:off x="10149994" y="2259151"/>
            <a:ext cx="966155" cy="6707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r>
              <a:rPr lang="en-US" altLang="ko-KR" sz="1100" b="1" dirty="0">
                <a:solidFill>
                  <a:schemeClr val="tx1"/>
                </a:solidFill>
              </a:rPr>
              <a:t>SENSOR</a:t>
            </a:r>
          </a:p>
          <a:p>
            <a:pPr algn="ctr"/>
            <a:r>
              <a:rPr lang="en-US" altLang="ko-KR" sz="1100" b="1" dirty="0" err="1">
                <a:solidFill>
                  <a:schemeClr val="tx1"/>
                </a:solidFill>
              </a:rPr>
              <a:t>SamSung</a:t>
            </a:r>
            <a:r>
              <a:rPr lang="en-US" altLang="ko-KR" sz="1100" b="1" dirty="0">
                <a:solidFill>
                  <a:schemeClr val="tx1"/>
                </a:solidFill>
              </a:rPr>
              <a:t> (1H1)</a:t>
            </a:r>
            <a:endParaRPr lang="ko-KR" altLang="en-US" sz="1100" b="1" dirty="0">
              <a:solidFill>
                <a:schemeClr val="tx1"/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C0F7F96-81F9-4666-90CD-8C43481ECFF9}"/>
              </a:ext>
            </a:extLst>
          </p:cNvPr>
          <p:cNvSpPr txBox="1">
            <a:spLocks/>
          </p:cNvSpPr>
          <p:nvPr/>
        </p:nvSpPr>
        <p:spPr>
          <a:xfrm>
            <a:off x="10046453" y="2434969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r>
              <a:rPr lang="en-US" altLang="ko-KR" sz="350" b="1" dirty="0"/>
              <a:t>CLK P/M</a:t>
            </a:r>
            <a:endParaRPr lang="ko-KR" altLang="en-US" sz="350" b="1" dirty="0"/>
          </a:p>
        </p:txBody>
      </p:sp>
      <p:sp>
        <p:nvSpPr>
          <p:cNvPr id="133" name="직사각형 132">
            <a:extLst>
              <a:ext uri="{FF2B5EF4-FFF2-40B4-BE49-F238E27FC236}">
                <a16:creationId xmlns:a16="http://schemas.microsoft.com/office/drawing/2014/main" id="{45082849-9A0D-45B8-9A97-8EE1DEEC1626}"/>
              </a:ext>
            </a:extLst>
          </p:cNvPr>
          <p:cNvSpPr/>
          <p:nvPr/>
        </p:nvSpPr>
        <p:spPr>
          <a:xfrm>
            <a:off x="8883729" y="2193664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152D69A-DB97-4833-B3EB-BB8A0CF961BA}"/>
              </a:ext>
            </a:extLst>
          </p:cNvPr>
          <p:cNvSpPr txBox="1">
            <a:spLocks/>
          </p:cNvSpPr>
          <p:nvPr/>
        </p:nvSpPr>
        <p:spPr>
          <a:xfrm>
            <a:off x="9260035" y="2619116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OE</a:t>
            </a:r>
            <a:endParaRPr lang="ko-KR" altLang="en-US" sz="350" b="1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99202D1-4D8F-477D-98A0-7C540A5E7426}"/>
              </a:ext>
            </a:extLst>
          </p:cNvPr>
          <p:cNvSpPr txBox="1">
            <a:spLocks/>
          </p:cNvSpPr>
          <p:nvPr/>
        </p:nvSpPr>
        <p:spPr>
          <a:xfrm>
            <a:off x="9264797" y="2445852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ctr"/>
            <a:r>
              <a:rPr lang="en-US" altLang="ko-KR" sz="350" b="1" dirty="0"/>
              <a:t>OUT P/M</a:t>
            </a:r>
            <a:endParaRPr lang="ko-KR" altLang="en-US" sz="350" b="1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C9C778E2-761A-49A1-AF90-EE1B775597AB}"/>
              </a:ext>
            </a:extLst>
          </p:cNvPr>
          <p:cNvSpPr txBox="1">
            <a:spLocks/>
          </p:cNvSpPr>
          <p:nvPr/>
        </p:nvSpPr>
        <p:spPr>
          <a:xfrm>
            <a:off x="8810095" y="2200014"/>
            <a:ext cx="542203" cy="3881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 OSC</a:t>
            </a:r>
          </a:p>
          <a:p>
            <a:pPr algn="ctr"/>
            <a:r>
              <a:rPr lang="en-US" altLang="ko-KR" sz="600" b="1" dirty="0"/>
              <a:t>25MHz</a:t>
            </a:r>
            <a:endParaRPr lang="ko-KR" altLang="en-US" sz="600" b="1" dirty="0"/>
          </a:p>
        </p:txBody>
      </p:sp>
      <p:pic>
        <p:nvPicPr>
          <p:cNvPr id="137" name="그림 136">
            <a:extLst>
              <a:ext uri="{FF2B5EF4-FFF2-40B4-BE49-F238E27FC236}">
                <a16:creationId xmlns:a16="http://schemas.microsoft.com/office/drawing/2014/main" id="{9F1B567A-5680-4AB7-9EE9-30DD6DBE7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350" y="2694748"/>
            <a:ext cx="288000" cy="83399"/>
          </a:xfrm>
          <a:prstGeom prst="rect">
            <a:avLst/>
          </a:prstGeom>
        </p:spPr>
      </p:pic>
      <p:sp>
        <p:nvSpPr>
          <p:cNvPr id="160" name="TextBox 159">
            <a:extLst>
              <a:ext uri="{FF2B5EF4-FFF2-40B4-BE49-F238E27FC236}">
                <a16:creationId xmlns:a16="http://schemas.microsoft.com/office/drawing/2014/main" id="{61B0D100-4EB2-4FBA-A829-1D099C01ABC2}"/>
              </a:ext>
            </a:extLst>
          </p:cNvPr>
          <p:cNvSpPr txBox="1"/>
          <p:nvPr/>
        </p:nvSpPr>
        <p:spPr>
          <a:xfrm>
            <a:off x="8463057" y="1630141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 OSC</a:t>
            </a:r>
          </a:p>
          <a:p>
            <a:r>
              <a:rPr lang="en-US" altLang="ko-KR" sz="1800" dirty="0">
                <a:effectLst/>
                <a:latin typeface="Calibri" panose="020F0502020204030204" pitchFamily="34" charset="0"/>
                <a:ea typeface="굴림" panose="020B0600000101010101" pitchFamily="50" charset="-127"/>
              </a:rPr>
              <a:t>AN25000001</a:t>
            </a:r>
            <a:endParaRPr lang="ko-KR" altLang="en-US" dirty="0"/>
          </a:p>
        </p:txBody>
      </p: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1B521AE2-ED22-49DA-9484-9F8E83C1E1D1}"/>
              </a:ext>
            </a:extLst>
          </p:cNvPr>
          <p:cNvSpPr/>
          <p:nvPr/>
        </p:nvSpPr>
        <p:spPr>
          <a:xfrm>
            <a:off x="8226812" y="1308665"/>
            <a:ext cx="3123584" cy="299029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64" name="직선 화살표 연결선 163">
            <a:extLst>
              <a:ext uri="{FF2B5EF4-FFF2-40B4-BE49-F238E27FC236}">
                <a16:creationId xmlns:a16="http://schemas.microsoft.com/office/drawing/2014/main" id="{21193A5D-0207-46E7-95B0-242AA9531489}"/>
              </a:ext>
            </a:extLst>
          </p:cNvPr>
          <p:cNvCxnSpPr/>
          <p:nvPr/>
        </p:nvCxnSpPr>
        <p:spPr>
          <a:xfrm>
            <a:off x="9611188" y="2513325"/>
            <a:ext cx="4304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2F9311B4-1114-459C-8377-206F1DEE8B5E}"/>
              </a:ext>
            </a:extLst>
          </p:cNvPr>
          <p:cNvSpPr txBox="1"/>
          <p:nvPr/>
        </p:nvSpPr>
        <p:spPr>
          <a:xfrm>
            <a:off x="8883729" y="1092569"/>
            <a:ext cx="1863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Camera Module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84B46D4-F199-439C-B9FA-7B608DFC11B6}"/>
              </a:ext>
            </a:extLst>
          </p:cNvPr>
          <p:cNvSpPr/>
          <p:nvPr/>
        </p:nvSpPr>
        <p:spPr>
          <a:xfrm>
            <a:off x="812800" y="1029802"/>
            <a:ext cx="7102524" cy="55303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5DBE128C-3D93-44EA-A20F-BF6A3F4705BC}"/>
              </a:ext>
            </a:extLst>
          </p:cNvPr>
          <p:cNvCxnSpPr>
            <a:cxnSpLocks/>
          </p:cNvCxnSpPr>
          <p:nvPr/>
        </p:nvCxnSpPr>
        <p:spPr>
          <a:xfrm flipH="1">
            <a:off x="4942034" y="2840453"/>
            <a:ext cx="52079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17D63156-EFAC-402A-916A-6D56FCAD2202}"/>
              </a:ext>
            </a:extLst>
          </p:cNvPr>
          <p:cNvSpPr txBox="1"/>
          <p:nvPr/>
        </p:nvSpPr>
        <p:spPr>
          <a:xfrm>
            <a:off x="3831866" y="822604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FCM50</a:t>
            </a:r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8346A9-905E-40BF-B02C-A2BA2B777909}"/>
              </a:ext>
            </a:extLst>
          </p:cNvPr>
          <p:cNvSpPr txBox="1"/>
          <p:nvPr/>
        </p:nvSpPr>
        <p:spPr>
          <a:xfrm>
            <a:off x="7328306" y="2636158"/>
            <a:ext cx="45878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/>
              <a:t>MIPI</a:t>
            </a:r>
            <a:endParaRPr lang="ko-KR" altLang="en-US" sz="105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F38ECE-339E-A15D-4A32-F0C0FFB5AB93}"/>
              </a:ext>
            </a:extLst>
          </p:cNvPr>
          <p:cNvSpPr txBox="1"/>
          <p:nvPr/>
        </p:nvSpPr>
        <p:spPr>
          <a:xfrm>
            <a:off x="6620364" y="4678802"/>
            <a:ext cx="1983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For 100Mbps Eth PHY</a:t>
            </a:r>
            <a:endParaRPr lang="ko-KR" altLang="en-US" sz="1400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4170CB3C-EEA3-8D74-9723-BB3B372BF815}"/>
              </a:ext>
            </a:extLst>
          </p:cNvPr>
          <p:cNvGrpSpPr/>
          <p:nvPr/>
        </p:nvGrpSpPr>
        <p:grpSpPr>
          <a:xfrm>
            <a:off x="5165013" y="4401518"/>
            <a:ext cx="1883588" cy="2024743"/>
            <a:chOff x="3564453" y="4290419"/>
            <a:chExt cx="1883588" cy="2024743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41908B39-1D75-54E2-7F8A-1648D2DFB564}"/>
                </a:ext>
              </a:extLst>
            </p:cNvPr>
            <p:cNvSpPr/>
            <p:nvPr/>
          </p:nvSpPr>
          <p:spPr>
            <a:xfrm>
              <a:off x="3675224" y="4290419"/>
              <a:ext cx="1772817" cy="20247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100Mbps</a:t>
              </a:r>
            </a:p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Realtek ETH SW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8D04BE-D37D-C25D-CAA6-97EE3E3A8A6E}"/>
                </a:ext>
              </a:extLst>
            </p:cNvPr>
            <p:cNvSpPr txBox="1"/>
            <p:nvPr/>
          </p:nvSpPr>
          <p:spPr>
            <a:xfrm>
              <a:off x="3564453" y="4465735"/>
              <a:ext cx="358606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/>
                <a:t>CLK_IN</a:t>
              </a:r>
              <a:endParaRPr lang="ko-KR" altLang="en-US" sz="500" b="1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ECFCA19-55D4-D249-FFBF-67291AE4D21A}"/>
              </a:ext>
            </a:extLst>
          </p:cNvPr>
          <p:cNvSpPr txBox="1"/>
          <p:nvPr/>
        </p:nvSpPr>
        <p:spPr>
          <a:xfrm>
            <a:off x="5126397" y="627903"/>
            <a:ext cx="30251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***OSC</a:t>
            </a:r>
            <a:r>
              <a:rPr lang="ko-KR" altLang="en-US" sz="1100" dirty="0"/>
              <a:t> </a:t>
            </a:r>
            <a:r>
              <a:rPr lang="en-US" altLang="ko-KR" sz="1100" dirty="0"/>
              <a:t>Clock</a:t>
            </a:r>
            <a:r>
              <a:rPr lang="ko-KR" altLang="en-US" sz="1100" dirty="0"/>
              <a:t> </a:t>
            </a:r>
            <a:r>
              <a:rPr lang="en-US" altLang="ko-KR" sz="1100" dirty="0"/>
              <a:t>2</a:t>
            </a:r>
            <a:r>
              <a:rPr lang="ko-KR" altLang="en-US" sz="1100" dirty="0"/>
              <a:t>종</a:t>
            </a:r>
            <a:r>
              <a:rPr lang="en-US" altLang="ko-KR" sz="1100" dirty="0"/>
              <a:t>, </a:t>
            </a:r>
            <a:r>
              <a:rPr lang="ko-KR" altLang="en-US" sz="1100" dirty="0"/>
              <a:t>나머지 </a:t>
            </a:r>
            <a:r>
              <a:rPr lang="en-US" altLang="ko-KR" sz="1100" dirty="0"/>
              <a:t>Crystal </a:t>
            </a:r>
            <a:r>
              <a:rPr lang="ko-KR" altLang="en-US" sz="1100" dirty="0"/>
              <a:t>사용 예정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C3D691-32F6-4B71-8316-BD4AE61DC8C1}"/>
              </a:ext>
            </a:extLst>
          </p:cNvPr>
          <p:cNvSpPr txBox="1"/>
          <p:nvPr/>
        </p:nvSpPr>
        <p:spPr>
          <a:xfrm>
            <a:off x="139337" y="3190725"/>
            <a:ext cx="1868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1"/>
                </a:solidFill>
              </a:rPr>
              <a:t>Infineon-TC397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CF59782-ECD7-C551-D235-4FFC4764B6E9}"/>
              </a:ext>
            </a:extLst>
          </p:cNvPr>
          <p:cNvSpPr txBox="1"/>
          <p:nvPr/>
        </p:nvSpPr>
        <p:spPr>
          <a:xfrm>
            <a:off x="8646035" y="315496"/>
            <a:ext cx="2140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</a:rPr>
              <a:t>OEM :</a:t>
            </a:r>
          </a:p>
          <a:p>
            <a:r>
              <a:rPr lang="en-US" altLang="ko-KR" sz="900" dirty="0">
                <a:solidFill>
                  <a:srgbClr val="FF0000"/>
                </a:solidFill>
              </a:rPr>
              <a:t>      - Lucid start of 2Q. 24YR</a:t>
            </a:r>
          </a:p>
          <a:p>
            <a:r>
              <a:rPr lang="en-US" altLang="ko-KR" sz="900" dirty="0">
                <a:solidFill>
                  <a:srgbClr val="FF0000"/>
                </a:solidFill>
              </a:rPr>
              <a:t>      - </a:t>
            </a:r>
            <a:r>
              <a:rPr lang="ko-KR" altLang="en-US" sz="900" dirty="0">
                <a:solidFill>
                  <a:srgbClr val="FF0000"/>
                </a:solidFill>
              </a:rPr>
              <a:t>인도 </a:t>
            </a:r>
            <a:r>
              <a:rPr lang="en-US" altLang="ko-KR" sz="900" dirty="0">
                <a:solidFill>
                  <a:srgbClr val="FF0000"/>
                </a:solidFill>
              </a:rPr>
              <a:t>end of 2Q 24YR</a:t>
            </a:r>
          </a:p>
          <a:p>
            <a:r>
              <a:rPr lang="en-US" altLang="ko-KR" sz="900" dirty="0">
                <a:solidFill>
                  <a:srgbClr val="FF0000"/>
                </a:solidFill>
              </a:rPr>
              <a:t>      - HKMC 25YR or 26YR(not fixed)</a:t>
            </a:r>
            <a:endParaRPr lang="ko-KR" altLang="en-US" sz="900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95E8342-6A98-696B-347E-5E9F811C21D3}"/>
              </a:ext>
            </a:extLst>
          </p:cNvPr>
          <p:cNvSpPr txBox="1"/>
          <p:nvPr/>
        </p:nvSpPr>
        <p:spPr>
          <a:xfrm>
            <a:off x="3807501" y="371286"/>
            <a:ext cx="2517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Working Sample : Dec. 22YR</a:t>
            </a:r>
            <a:endParaRPr lang="ko-KR" altLang="en-US" sz="1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A0A0AD7-2B24-2039-0855-1DCDD2CBBF19}"/>
              </a:ext>
            </a:extLst>
          </p:cNvPr>
          <p:cNvSpPr/>
          <p:nvPr/>
        </p:nvSpPr>
        <p:spPr>
          <a:xfrm>
            <a:off x="1579315" y="4977566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37CEE66-1493-D261-1220-AD7A1F234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5483095"/>
            <a:ext cx="286569" cy="829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F3A379-D5A0-61B1-8429-7AFC65FF6FF3}"/>
              </a:ext>
            </a:extLst>
          </p:cNvPr>
          <p:cNvSpPr txBox="1">
            <a:spLocks/>
          </p:cNvSpPr>
          <p:nvPr/>
        </p:nvSpPr>
        <p:spPr>
          <a:xfrm>
            <a:off x="1965145" y="5047573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F50D8A-E4F1-AC62-E7E2-3E8288189027}"/>
              </a:ext>
            </a:extLst>
          </p:cNvPr>
          <p:cNvSpPr txBox="1">
            <a:spLocks/>
          </p:cNvSpPr>
          <p:nvPr/>
        </p:nvSpPr>
        <p:spPr>
          <a:xfrm>
            <a:off x="1453412" y="4943719"/>
            <a:ext cx="606771" cy="3946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SiT8925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125MHz</a:t>
            </a:r>
            <a:endParaRPr lang="ko-KR" altLang="en-US" sz="600" b="1" dirty="0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F021D91D-A453-E662-3C53-9975AFB3A7ED}"/>
              </a:ext>
            </a:extLst>
          </p:cNvPr>
          <p:cNvCxnSpPr>
            <a:cxnSpLocks/>
          </p:cNvCxnSpPr>
          <p:nvPr/>
        </p:nvCxnSpPr>
        <p:spPr>
          <a:xfrm>
            <a:off x="2325145" y="5115500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4C4EC3CA-CA30-2B74-182C-82C80C9F842D}"/>
              </a:ext>
            </a:extLst>
          </p:cNvPr>
          <p:cNvCxnSpPr>
            <a:cxnSpLocks/>
          </p:cNvCxnSpPr>
          <p:nvPr/>
        </p:nvCxnSpPr>
        <p:spPr>
          <a:xfrm>
            <a:off x="4882196" y="5018092"/>
            <a:ext cx="3712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6BF6CE6-19D9-4BF0-0853-A9C18EB93116}"/>
              </a:ext>
            </a:extLst>
          </p:cNvPr>
          <p:cNvSpPr txBox="1"/>
          <p:nvPr/>
        </p:nvSpPr>
        <p:spPr>
          <a:xfrm>
            <a:off x="4829661" y="4774749"/>
            <a:ext cx="5581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/>
              <a:t>RGMII</a:t>
            </a:r>
            <a:endParaRPr lang="ko-KR" altLang="en-US" sz="1050" dirty="0"/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8CDBAA5A-A887-D6E9-E940-FD2998EFFD97}"/>
              </a:ext>
            </a:extLst>
          </p:cNvPr>
          <p:cNvCxnSpPr/>
          <p:nvPr/>
        </p:nvCxnSpPr>
        <p:spPr>
          <a:xfrm flipV="1">
            <a:off x="5838631" y="1695419"/>
            <a:ext cx="624153" cy="563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E3D44092-6E2B-CF79-527E-D9EF952D6D21}"/>
              </a:ext>
            </a:extLst>
          </p:cNvPr>
          <p:cNvCxnSpPr/>
          <p:nvPr/>
        </p:nvCxnSpPr>
        <p:spPr>
          <a:xfrm>
            <a:off x="5838631" y="1695419"/>
            <a:ext cx="624153" cy="5810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52FDA9F-E48C-EC7D-CE84-3990AFE08F03}"/>
              </a:ext>
            </a:extLst>
          </p:cNvPr>
          <p:cNvSpPr txBox="1"/>
          <p:nvPr/>
        </p:nvSpPr>
        <p:spPr>
          <a:xfrm>
            <a:off x="5053569" y="2296814"/>
            <a:ext cx="25362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</a:rPr>
              <a:t>***</a:t>
            </a:r>
            <a:r>
              <a:rPr lang="ko-KR" altLang="en-US" sz="900" dirty="0">
                <a:solidFill>
                  <a:srgbClr val="FF0000"/>
                </a:solidFill>
              </a:rPr>
              <a:t>특이사항 없을 경우 원가 절감을 위해 삭제</a:t>
            </a:r>
          </a:p>
        </p:txBody>
      </p:sp>
    </p:spTree>
    <p:extLst>
      <p:ext uri="{BB962C8B-B14F-4D97-AF65-F5344CB8AC3E}">
        <p14:creationId xmlns:p14="http://schemas.microsoft.com/office/powerpoint/2010/main" val="4203640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A76AE8C-BAE6-41C3-A361-60F65E5418F5}"/>
              </a:ext>
            </a:extLst>
          </p:cNvPr>
          <p:cNvSpPr/>
          <p:nvPr/>
        </p:nvSpPr>
        <p:spPr>
          <a:xfrm>
            <a:off x="251670" y="352338"/>
            <a:ext cx="10830187" cy="5368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Front Camera Solution(FCM40) for DRV-2(DCU20)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B9CFAB0-B056-4B31-B3FF-F5B398D986AD}"/>
              </a:ext>
            </a:extLst>
          </p:cNvPr>
          <p:cNvSpPr/>
          <p:nvPr/>
        </p:nvSpPr>
        <p:spPr>
          <a:xfrm>
            <a:off x="3100810" y="1657116"/>
            <a:ext cx="1772817" cy="2024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SoC</a:t>
            </a:r>
            <a:r>
              <a:rPr lang="en-US" altLang="ko-KR" b="1">
                <a:solidFill>
                  <a:schemeClr val="tx1"/>
                </a:solidFill>
              </a:rPr>
              <a:t>(EYEQ5M)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1C41F8-0FB3-4293-BA0B-93CD43BB07B1}"/>
              </a:ext>
            </a:extLst>
          </p:cNvPr>
          <p:cNvSpPr txBox="1"/>
          <p:nvPr/>
        </p:nvSpPr>
        <p:spPr>
          <a:xfrm>
            <a:off x="2990039" y="1832433"/>
            <a:ext cx="358606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/>
          <a:p>
            <a:r>
              <a:rPr lang="en-US" altLang="ko-KR" sz="500" b="1" dirty="0"/>
              <a:t>CLK_IN</a:t>
            </a:r>
            <a:endParaRPr lang="ko-KR" altLang="en-US" sz="5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2614D7-17DA-47D6-A228-8DFF5EDF246A}"/>
              </a:ext>
            </a:extLst>
          </p:cNvPr>
          <p:cNvSpPr txBox="1"/>
          <p:nvPr/>
        </p:nvSpPr>
        <p:spPr>
          <a:xfrm>
            <a:off x="2994804" y="2223928"/>
            <a:ext cx="674397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PHY_REFCLK_P/N</a:t>
            </a:r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367020-9456-4A63-9D13-E2E62237416E}"/>
              </a:ext>
            </a:extLst>
          </p:cNvPr>
          <p:cNvSpPr txBox="1"/>
          <p:nvPr/>
        </p:nvSpPr>
        <p:spPr>
          <a:xfrm>
            <a:off x="4543353" y="1832432"/>
            <a:ext cx="398681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REF_CLK</a:t>
            </a:r>
            <a:endParaRPr lang="ko-KR" altLang="en-US" dirty="0"/>
          </a:p>
        </p:txBody>
      </p: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83CAC4C8-FA72-4A80-8DA7-EE38151667B5}"/>
              </a:ext>
            </a:extLst>
          </p:cNvPr>
          <p:cNvGrpSpPr/>
          <p:nvPr/>
        </p:nvGrpSpPr>
        <p:grpSpPr>
          <a:xfrm>
            <a:off x="1342870" y="1650361"/>
            <a:ext cx="867900" cy="588514"/>
            <a:chOff x="619870" y="1572986"/>
            <a:chExt cx="867900" cy="588514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2289EF9-1F68-4D5C-83A7-DBDC9F35F812}"/>
                </a:ext>
              </a:extLst>
            </p:cNvPr>
            <p:cNvSpPr/>
            <p:nvPr/>
          </p:nvSpPr>
          <p:spPr>
            <a:xfrm>
              <a:off x="741940" y="1572986"/>
              <a:ext cx="626485" cy="58851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4E459F7C-ABA1-4118-BE5D-B2780D2F4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8562" y="2073044"/>
              <a:ext cx="286569" cy="8298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2DC921-5F3B-4C30-8CCC-E704F060E328}"/>
                </a:ext>
              </a:extLst>
            </p:cNvPr>
            <p:cNvSpPr txBox="1">
              <a:spLocks/>
            </p:cNvSpPr>
            <p:nvPr/>
          </p:nvSpPr>
          <p:spPr>
            <a:xfrm>
              <a:off x="1127770" y="1763482"/>
              <a:ext cx="360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lIns="72000" rIns="72000" rtlCol="0">
              <a:noAutofit/>
            </a:bodyPr>
            <a:lstStyle/>
            <a:p>
              <a:pPr algn="r"/>
              <a:r>
                <a:rPr lang="en-US" altLang="ko-KR" sz="350" b="1" dirty="0"/>
                <a:t>OUT</a:t>
              </a:r>
              <a:endParaRPr lang="ko-KR" altLang="en-US" sz="350" b="1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142700-2FD7-4427-AED2-C99A5D64D765}"/>
                </a:ext>
              </a:extLst>
            </p:cNvPr>
            <p:cNvSpPr txBox="1">
              <a:spLocks/>
            </p:cNvSpPr>
            <p:nvPr/>
          </p:nvSpPr>
          <p:spPr>
            <a:xfrm>
              <a:off x="619870" y="1576334"/>
              <a:ext cx="606771" cy="3625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ko-KR" sz="600" b="1" dirty="0"/>
                <a:t>SiT8924</a:t>
              </a:r>
            </a:p>
            <a:p>
              <a:pPr algn="ctr"/>
              <a:r>
                <a:rPr lang="en-US" altLang="ko-KR" sz="600" b="1" dirty="0"/>
                <a:t>LVCMOS</a:t>
              </a:r>
            </a:p>
            <a:p>
              <a:pPr algn="ctr"/>
              <a:r>
                <a:rPr lang="en-US" altLang="ko-KR" sz="600" b="1" dirty="0"/>
                <a:t>OSC</a:t>
              </a:r>
            </a:p>
            <a:p>
              <a:pPr algn="ctr"/>
              <a:r>
                <a:rPr lang="en-US" altLang="ko-KR" sz="600" b="1" dirty="0"/>
                <a:t>30MHz</a:t>
              </a:r>
              <a:endParaRPr lang="ko-KR" altLang="en-US" sz="600" b="1" dirty="0"/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E523B21-476B-4476-AF25-AAE7F84B3481}"/>
              </a:ext>
            </a:extLst>
          </p:cNvPr>
          <p:cNvSpPr/>
          <p:nvPr/>
        </p:nvSpPr>
        <p:spPr>
          <a:xfrm>
            <a:off x="5838631" y="1685980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D68210ED-C881-4229-AF93-48337C8C0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15" y="2185191"/>
            <a:ext cx="286569" cy="8298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D89CB1B5-14FA-415B-917A-5546F5A3C89F}"/>
              </a:ext>
            </a:extLst>
          </p:cNvPr>
          <p:cNvSpPr txBox="1">
            <a:spLocks/>
          </p:cNvSpPr>
          <p:nvPr/>
        </p:nvSpPr>
        <p:spPr>
          <a:xfrm>
            <a:off x="5726146" y="1844239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0AC6C61-39C9-43DA-93B6-16635E673797}"/>
              </a:ext>
            </a:extLst>
          </p:cNvPr>
          <p:cNvSpPr txBox="1">
            <a:spLocks/>
          </p:cNvSpPr>
          <p:nvPr/>
        </p:nvSpPr>
        <p:spPr>
          <a:xfrm>
            <a:off x="5995863" y="1695419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30MHz</a:t>
            </a:r>
            <a:endParaRPr lang="ko-KR" altLang="en-US" sz="600" b="1" dirty="0"/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3BF2214F-4639-466B-B88A-9273DA8DCB9F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2210770" y="1912857"/>
            <a:ext cx="779269" cy="4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72C0B28E-B1FF-4424-8ED3-256CA0597701}"/>
              </a:ext>
            </a:extLst>
          </p:cNvPr>
          <p:cNvCxnSpPr>
            <a:stCxn id="44" idx="1"/>
            <a:endCxn id="21" idx="3"/>
          </p:cNvCxnSpPr>
          <p:nvPr/>
        </p:nvCxnSpPr>
        <p:spPr>
          <a:xfrm flipH="1">
            <a:off x="4942034" y="1916239"/>
            <a:ext cx="784112" cy="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A4EFDC70-5ECD-423C-8F15-A267478A5908}"/>
              </a:ext>
            </a:extLst>
          </p:cNvPr>
          <p:cNvGrpSpPr/>
          <p:nvPr/>
        </p:nvGrpSpPr>
        <p:grpSpPr>
          <a:xfrm>
            <a:off x="2990039" y="4372367"/>
            <a:ext cx="1883588" cy="2024743"/>
            <a:chOff x="3564453" y="4290419"/>
            <a:chExt cx="1883588" cy="2024743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FA3DF5B-0AF3-476C-A64D-D5725D919011}"/>
                </a:ext>
              </a:extLst>
            </p:cNvPr>
            <p:cNvSpPr/>
            <p:nvPr/>
          </p:nvSpPr>
          <p:spPr>
            <a:xfrm>
              <a:off x="3675224" y="4290419"/>
              <a:ext cx="1772817" cy="20247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MCU(TC397)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22A61C-6E14-49B1-B79F-B984CA17D9DC}"/>
                </a:ext>
              </a:extLst>
            </p:cNvPr>
            <p:cNvSpPr txBox="1"/>
            <p:nvPr/>
          </p:nvSpPr>
          <p:spPr>
            <a:xfrm>
              <a:off x="3564453" y="4465735"/>
              <a:ext cx="358606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/>
                <a:t>CLK_IN</a:t>
              </a:r>
              <a:endParaRPr lang="ko-KR" altLang="en-US" sz="500" b="1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0EEE527-5CDC-4569-AE72-D6CB65D7F51B}"/>
                </a:ext>
              </a:extLst>
            </p:cNvPr>
            <p:cNvSpPr txBox="1"/>
            <p:nvPr/>
          </p:nvSpPr>
          <p:spPr>
            <a:xfrm>
              <a:off x="3564453" y="4938176"/>
              <a:ext cx="385857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 err="1"/>
                <a:t>Eth_CLK</a:t>
              </a:r>
              <a:endParaRPr lang="ko-KR" altLang="en-US" sz="500" b="1" dirty="0"/>
            </a:p>
          </p:txBody>
        </p: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2838B91-C243-438B-9A1B-154F7FABA4C1}"/>
              </a:ext>
            </a:extLst>
          </p:cNvPr>
          <p:cNvSpPr/>
          <p:nvPr/>
        </p:nvSpPr>
        <p:spPr>
          <a:xfrm>
            <a:off x="1579315" y="4367794"/>
            <a:ext cx="626485" cy="5885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DB538B9B-3344-4A0A-A07D-810270C7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4867852"/>
            <a:ext cx="286569" cy="82985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67275E0F-3BE0-4830-B94A-3543835ACEF3}"/>
              </a:ext>
            </a:extLst>
          </p:cNvPr>
          <p:cNvSpPr txBox="1">
            <a:spLocks/>
          </p:cNvSpPr>
          <p:nvPr/>
        </p:nvSpPr>
        <p:spPr>
          <a:xfrm>
            <a:off x="1965145" y="4558290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C21D479-EAA0-4EAB-9514-D7046CBAF364}"/>
              </a:ext>
            </a:extLst>
          </p:cNvPr>
          <p:cNvSpPr txBox="1">
            <a:spLocks/>
          </p:cNvSpPr>
          <p:nvPr/>
        </p:nvSpPr>
        <p:spPr>
          <a:xfrm>
            <a:off x="1465731" y="4376829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20MHz</a:t>
            </a:r>
            <a:endParaRPr lang="ko-KR" altLang="en-US" sz="600" b="1" dirty="0"/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8414A752-033A-4C67-B207-08DADC295DB2}"/>
              </a:ext>
            </a:extLst>
          </p:cNvPr>
          <p:cNvCxnSpPr>
            <a:cxnSpLocks/>
            <a:stCxn id="67" idx="3"/>
            <a:endCxn id="52" idx="1"/>
          </p:cNvCxnSpPr>
          <p:nvPr/>
        </p:nvCxnSpPr>
        <p:spPr>
          <a:xfrm>
            <a:off x="2325145" y="4630290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CB09AE-F4C0-4F45-9448-1BA30054D652}"/>
              </a:ext>
            </a:extLst>
          </p:cNvPr>
          <p:cNvSpPr txBox="1"/>
          <p:nvPr/>
        </p:nvSpPr>
        <p:spPr>
          <a:xfrm>
            <a:off x="1210706" y="3797008"/>
            <a:ext cx="156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 Crystal</a:t>
            </a:r>
          </a:p>
          <a:p>
            <a:r>
              <a:rPr lang="en-US" altLang="ko-KR" dirty="0"/>
              <a:t>AM20000311</a:t>
            </a:r>
            <a:endParaRPr lang="ko-KR" alt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8542D90-6C3C-40E6-84E9-8D6D33C6CF60}"/>
              </a:ext>
            </a:extLst>
          </p:cNvPr>
          <p:cNvSpPr txBox="1"/>
          <p:nvPr/>
        </p:nvSpPr>
        <p:spPr>
          <a:xfrm>
            <a:off x="1111734" y="1029802"/>
            <a:ext cx="156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 Crystal</a:t>
            </a:r>
          </a:p>
          <a:p>
            <a:r>
              <a:rPr lang="en-US" altLang="ko-KR" dirty="0"/>
              <a:t>AM30000307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615E6F74-7953-406E-8E11-429551673C47}"/>
              </a:ext>
            </a:extLst>
          </p:cNvPr>
          <p:cNvGrpSpPr/>
          <p:nvPr/>
        </p:nvGrpSpPr>
        <p:grpSpPr>
          <a:xfrm>
            <a:off x="5142860" y="2625307"/>
            <a:ext cx="2639847" cy="1265704"/>
            <a:chOff x="7828126" y="1792340"/>
            <a:chExt cx="2639847" cy="1265704"/>
          </a:xfrm>
        </p:grpSpPr>
        <p:grpSp>
          <p:nvGrpSpPr>
            <p:cNvPr id="147" name="그룹 146">
              <a:extLst>
                <a:ext uri="{FF2B5EF4-FFF2-40B4-BE49-F238E27FC236}">
                  <a16:creationId xmlns:a16="http://schemas.microsoft.com/office/drawing/2014/main" id="{7410870C-1286-47EE-8C8D-8093C22DF1D0}"/>
                </a:ext>
              </a:extLst>
            </p:cNvPr>
            <p:cNvGrpSpPr/>
            <p:nvPr/>
          </p:nvGrpSpPr>
          <p:grpSpPr>
            <a:xfrm>
              <a:off x="8119284" y="2372595"/>
              <a:ext cx="2348689" cy="685449"/>
              <a:chOff x="7687475" y="1567515"/>
              <a:chExt cx="2348689" cy="685449"/>
            </a:xfrm>
          </p:grpSpPr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id="{8AF005DD-D88B-4A94-8BCB-EA8121ED0384}"/>
                  </a:ext>
                </a:extLst>
              </p:cNvPr>
              <p:cNvGrpSpPr/>
              <p:nvPr/>
            </p:nvGrpSpPr>
            <p:grpSpPr>
              <a:xfrm>
                <a:off x="7687475" y="1567515"/>
                <a:ext cx="848578" cy="588514"/>
                <a:chOff x="639192" y="1572986"/>
                <a:chExt cx="848578" cy="588514"/>
              </a:xfrm>
            </p:grpSpPr>
            <p:sp>
              <p:nvSpPr>
                <p:cNvPr id="84" name="직사각형 83">
                  <a:extLst>
                    <a:ext uri="{FF2B5EF4-FFF2-40B4-BE49-F238E27FC236}">
                      <a16:creationId xmlns:a16="http://schemas.microsoft.com/office/drawing/2014/main" id="{BAD60D24-37A4-4807-9762-9A408372CE65}"/>
                    </a:ext>
                  </a:extLst>
                </p:cNvPr>
                <p:cNvSpPr/>
                <p:nvPr/>
              </p:nvSpPr>
              <p:spPr>
                <a:xfrm>
                  <a:off x="741940" y="1572986"/>
                  <a:ext cx="626485" cy="588514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pic>
              <p:nvPicPr>
                <p:cNvPr id="85" name="그림 84">
                  <a:extLst>
                    <a:ext uri="{FF2B5EF4-FFF2-40B4-BE49-F238E27FC236}">
                      <a16:creationId xmlns:a16="http://schemas.microsoft.com/office/drawing/2014/main" id="{C5833BEE-FD20-4FB5-9F63-F5139FB52D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748562" y="2073044"/>
                  <a:ext cx="286569" cy="82985"/>
                </a:xfrm>
                <a:prstGeom prst="rect">
                  <a:avLst/>
                </a:prstGeom>
              </p:spPr>
            </p:pic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86870F6D-836B-4781-BF3C-3386EF6FA42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127770" y="1763482"/>
                  <a:ext cx="360000" cy="144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txBody>
                <a:bodyPr wrap="square" lIns="72000" rIns="72000" rtlCol="0">
                  <a:noAutofit/>
                </a:bodyPr>
                <a:lstStyle/>
                <a:p>
                  <a:pPr algn="r"/>
                  <a:r>
                    <a:rPr lang="en-US" altLang="ko-KR" sz="350" b="1" dirty="0"/>
                    <a:t>OUT</a:t>
                  </a:r>
                  <a:endParaRPr lang="ko-KR" altLang="en-US" sz="350" b="1" dirty="0"/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3057F159-5DE6-4116-9E37-BE618BB2ECE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39192" y="1577945"/>
                  <a:ext cx="606771" cy="3625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en-US" altLang="ko-KR" sz="600" b="1" dirty="0"/>
                    <a:t>SiT8924</a:t>
                  </a:r>
                </a:p>
                <a:p>
                  <a:pPr algn="ctr"/>
                  <a:r>
                    <a:rPr lang="en-US" altLang="ko-KR" sz="600" b="1" dirty="0"/>
                    <a:t>LVCMOS</a:t>
                  </a:r>
                </a:p>
                <a:p>
                  <a:pPr algn="ctr"/>
                  <a:r>
                    <a:rPr lang="en-US" altLang="ko-KR" sz="600" b="1" dirty="0"/>
                    <a:t>OSC</a:t>
                  </a:r>
                </a:p>
                <a:p>
                  <a:pPr algn="ctr"/>
                  <a:r>
                    <a:rPr lang="en-US" altLang="ko-KR" sz="600" b="1" dirty="0"/>
                    <a:t>25MHz</a:t>
                  </a:r>
                  <a:endParaRPr lang="ko-KR" altLang="en-US" sz="600" b="1" dirty="0"/>
                </a:p>
              </p:txBody>
            </p:sp>
          </p:grpSp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3D3C0A3B-B66E-4195-89EF-C2684BDCC97C}"/>
                  </a:ext>
                </a:extLst>
              </p:cNvPr>
              <p:cNvSpPr/>
              <p:nvPr/>
            </p:nvSpPr>
            <p:spPr>
              <a:xfrm>
                <a:off x="9070009" y="1582193"/>
                <a:ext cx="966155" cy="67077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100" b="1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ko-KR" sz="1100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100" b="1" dirty="0">
                    <a:solidFill>
                      <a:schemeClr val="tx1"/>
                    </a:solidFill>
                  </a:rPr>
                  <a:t>MAX96714</a:t>
                </a:r>
              </a:p>
              <a:p>
                <a:pPr algn="ctr"/>
                <a:r>
                  <a:rPr lang="en-US" altLang="ko-KR" sz="1100" b="1" dirty="0" err="1">
                    <a:solidFill>
                      <a:schemeClr val="tx1"/>
                    </a:solidFill>
                  </a:rPr>
                  <a:t>Deserializer</a:t>
                </a:r>
                <a:endParaRPr lang="ko-KR" altLang="en-US" sz="11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4B74E71-2E27-407A-9ED0-62F9B17BC1E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66468" y="1758011"/>
                <a:ext cx="360000" cy="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lIns="72000" rIns="72000" rtlCol="0">
                <a:noAutofit/>
              </a:bodyPr>
              <a:lstStyle/>
              <a:p>
                <a:r>
                  <a:rPr lang="en-US" altLang="ko-KR" sz="350" b="1" dirty="0"/>
                  <a:t>REFCLK</a:t>
                </a:r>
                <a:endParaRPr lang="ko-KR" altLang="en-US" sz="350" b="1" dirty="0"/>
              </a:p>
            </p:txBody>
          </p:sp>
          <p:cxnSp>
            <p:nvCxnSpPr>
              <p:cNvPr id="91" name="직선 화살표 연결선 90">
                <a:extLst>
                  <a:ext uri="{FF2B5EF4-FFF2-40B4-BE49-F238E27FC236}">
                    <a16:creationId xmlns:a16="http://schemas.microsoft.com/office/drawing/2014/main" id="{82CFF2A7-3F6A-4996-8DAE-9A99DE541D0D}"/>
                  </a:ext>
                </a:extLst>
              </p:cNvPr>
              <p:cNvCxnSpPr>
                <a:stCxn id="86" idx="3"/>
                <a:endCxn id="89" idx="1"/>
              </p:cNvCxnSpPr>
              <p:nvPr/>
            </p:nvCxnSpPr>
            <p:spPr>
              <a:xfrm>
                <a:off x="8536053" y="1830011"/>
                <a:ext cx="43041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D581BEA-F2CD-4D62-AE58-BA8F567D78F7}"/>
                </a:ext>
              </a:extLst>
            </p:cNvPr>
            <p:cNvSpPr txBox="1"/>
            <p:nvPr/>
          </p:nvSpPr>
          <p:spPr>
            <a:xfrm>
              <a:off x="7828126" y="1792340"/>
              <a:ext cx="14510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TXC Crystal</a:t>
              </a:r>
            </a:p>
            <a:p>
              <a:r>
                <a:rPr lang="en-US" altLang="ko-KR" sz="1800" dirty="0">
                  <a:effectLst/>
                  <a:latin typeface="Calibri" panose="020F0502020204030204" pitchFamily="34" charset="0"/>
                  <a:ea typeface="굴림" panose="020B0600000101010101" pitchFamily="50" charset="-127"/>
                </a:rPr>
                <a:t>AM25000306</a:t>
              </a:r>
              <a:endParaRPr lang="ko-KR" altLang="en-US" dirty="0"/>
            </a:p>
          </p:txBody>
        </p:sp>
      </p:grpSp>
      <p:sp>
        <p:nvSpPr>
          <p:cNvPr id="162" name="TextBox 161">
            <a:extLst>
              <a:ext uri="{FF2B5EF4-FFF2-40B4-BE49-F238E27FC236}">
                <a16:creationId xmlns:a16="http://schemas.microsoft.com/office/drawing/2014/main" id="{D92DDA8F-996B-4140-9D0F-A43502AE1C9E}"/>
              </a:ext>
            </a:extLst>
          </p:cNvPr>
          <p:cNvSpPr txBox="1"/>
          <p:nvPr/>
        </p:nvSpPr>
        <p:spPr>
          <a:xfrm>
            <a:off x="5328738" y="1308665"/>
            <a:ext cx="2291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30MHz OSC Not Fix</a:t>
            </a:r>
          </a:p>
          <a:p>
            <a:endParaRPr lang="en-US" altLang="ko-KR" dirty="0"/>
          </a:p>
        </p:txBody>
      </p:sp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C47A97D9-FD9C-4C00-A880-97375DAD975F}"/>
              </a:ext>
            </a:extLst>
          </p:cNvPr>
          <p:cNvSpPr/>
          <p:nvPr/>
        </p:nvSpPr>
        <p:spPr>
          <a:xfrm>
            <a:off x="10149994" y="2259151"/>
            <a:ext cx="966155" cy="6707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r>
              <a:rPr lang="en-US" altLang="ko-KR" sz="1100" b="1" dirty="0">
                <a:solidFill>
                  <a:schemeClr val="tx1"/>
                </a:solidFill>
              </a:rPr>
              <a:t>SENSOR</a:t>
            </a:r>
            <a:endParaRPr lang="ko-KR" altLang="en-US" sz="1100" b="1" dirty="0">
              <a:solidFill>
                <a:schemeClr val="tx1"/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C0F7F96-81F9-4666-90CD-8C43481ECFF9}"/>
              </a:ext>
            </a:extLst>
          </p:cNvPr>
          <p:cNvSpPr txBox="1">
            <a:spLocks/>
          </p:cNvSpPr>
          <p:nvPr/>
        </p:nvSpPr>
        <p:spPr>
          <a:xfrm>
            <a:off x="10046453" y="2434969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r>
              <a:rPr lang="en-US" altLang="ko-KR" sz="350" b="1" dirty="0"/>
              <a:t>CLK P/M</a:t>
            </a:r>
            <a:endParaRPr lang="ko-KR" altLang="en-US" sz="350" b="1" dirty="0"/>
          </a:p>
        </p:txBody>
      </p:sp>
      <p:sp>
        <p:nvSpPr>
          <p:cNvPr id="133" name="직사각형 132">
            <a:extLst>
              <a:ext uri="{FF2B5EF4-FFF2-40B4-BE49-F238E27FC236}">
                <a16:creationId xmlns:a16="http://schemas.microsoft.com/office/drawing/2014/main" id="{45082849-9A0D-45B8-9A97-8EE1DEEC1626}"/>
              </a:ext>
            </a:extLst>
          </p:cNvPr>
          <p:cNvSpPr/>
          <p:nvPr/>
        </p:nvSpPr>
        <p:spPr>
          <a:xfrm>
            <a:off x="8883729" y="2193664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152D69A-DB97-4833-B3EB-BB8A0CF961BA}"/>
              </a:ext>
            </a:extLst>
          </p:cNvPr>
          <p:cNvSpPr txBox="1">
            <a:spLocks/>
          </p:cNvSpPr>
          <p:nvPr/>
        </p:nvSpPr>
        <p:spPr>
          <a:xfrm>
            <a:off x="9260035" y="2619116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OE</a:t>
            </a:r>
            <a:endParaRPr lang="ko-KR" altLang="en-US" sz="350" b="1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99202D1-4D8F-477D-98A0-7C540A5E7426}"/>
              </a:ext>
            </a:extLst>
          </p:cNvPr>
          <p:cNvSpPr txBox="1">
            <a:spLocks/>
          </p:cNvSpPr>
          <p:nvPr/>
        </p:nvSpPr>
        <p:spPr>
          <a:xfrm>
            <a:off x="9264797" y="2445852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ctr"/>
            <a:r>
              <a:rPr lang="en-US" altLang="ko-KR" sz="350" b="1" dirty="0"/>
              <a:t>OUT P/M</a:t>
            </a:r>
            <a:endParaRPr lang="ko-KR" altLang="en-US" sz="350" b="1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C9C778E2-761A-49A1-AF90-EE1B775597AB}"/>
              </a:ext>
            </a:extLst>
          </p:cNvPr>
          <p:cNvSpPr txBox="1">
            <a:spLocks/>
          </p:cNvSpPr>
          <p:nvPr/>
        </p:nvSpPr>
        <p:spPr>
          <a:xfrm>
            <a:off x="8810095" y="2200014"/>
            <a:ext cx="542203" cy="3881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 OSC</a:t>
            </a:r>
          </a:p>
          <a:p>
            <a:pPr algn="ctr"/>
            <a:r>
              <a:rPr lang="en-US" altLang="ko-KR" sz="600" b="1" dirty="0"/>
              <a:t>25MHz</a:t>
            </a:r>
            <a:endParaRPr lang="ko-KR" altLang="en-US" sz="600" b="1" dirty="0"/>
          </a:p>
        </p:txBody>
      </p:sp>
      <p:pic>
        <p:nvPicPr>
          <p:cNvPr id="137" name="그림 136">
            <a:extLst>
              <a:ext uri="{FF2B5EF4-FFF2-40B4-BE49-F238E27FC236}">
                <a16:creationId xmlns:a16="http://schemas.microsoft.com/office/drawing/2014/main" id="{9F1B567A-5680-4AB7-9EE9-30DD6DBE7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350" y="2694748"/>
            <a:ext cx="288000" cy="83399"/>
          </a:xfrm>
          <a:prstGeom prst="rect">
            <a:avLst/>
          </a:prstGeom>
        </p:spPr>
      </p:pic>
      <p:sp>
        <p:nvSpPr>
          <p:cNvPr id="160" name="TextBox 159">
            <a:extLst>
              <a:ext uri="{FF2B5EF4-FFF2-40B4-BE49-F238E27FC236}">
                <a16:creationId xmlns:a16="http://schemas.microsoft.com/office/drawing/2014/main" id="{61B0D100-4EB2-4FBA-A829-1D099C01ABC2}"/>
              </a:ext>
            </a:extLst>
          </p:cNvPr>
          <p:cNvSpPr txBox="1"/>
          <p:nvPr/>
        </p:nvSpPr>
        <p:spPr>
          <a:xfrm>
            <a:off x="8463057" y="1630141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 OSC</a:t>
            </a:r>
          </a:p>
          <a:p>
            <a:r>
              <a:rPr lang="en-US" altLang="ko-KR" sz="1800" dirty="0">
                <a:effectLst/>
                <a:latin typeface="Calibri" panose="020F0502020204030204" pitchFamily="34" charset="0"/>
                <a:ea typeface="굴림" panose="020B0600000101010101" pitchFamily="50" charset="-127"/>
              </a:rPr>
              <a:t>AN25000001</a:t>
            </a:r>
            <a:endParaRPr lang="ko-KR" altLang="en-US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03C69587-E1C5-484B-B456-C2919218F1D0}"/>
              </a:ext>
            </a:extLst>
          </p:cNvPr>
          <p:cNvSpPr txBox="1"/>
          <p:nvPr/>
        </p:nvSpPr>
        <p:spPr>
          <a:xfrm>
            <a:off x="9832826" y="3737319"/>
            <a:ext cx="1451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 Crystal</a:t>
            </a:r>
          </a:p>
          <a:p>
            <a:r>
              <a:rPr lang="en-US" altLang="ko-KR" sz="1800" dirty="0">
                <a:effectLst/>
                <a:latin typeface="Calibri" panose="020F0502020204030204" pitchFamily="34" charset="0"/>
                <a:ea typeface="굴림" panose="020B0600000101010101" pitchFamily="50" charset="-127"/>
              </a:rPr>
              <a:t>AM25000306</a:t>
            </a:r>
            <a:endParaRPr lang="ko-KR" altLang="en-US" dirty="0"/>
          </a:p>
        </p:txBody>
      </p: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1B521AE2-ED22-49DA-9484-9F8E83C1E1D1}"/>
              </a:ext>
            </a:extLst>
          </p:cNvPr>
          <p:cNvSpPr/>
          <p:nvPr/>
        </p:nvSpPr>
        <p:spPr>
          <a:xfrm>
            <a:off x="8226812" y="1308665"/>
            <a:ext cx="3123584" cy="299029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64" name="직선 화살표 연결선 163">
            <a:extLst>
              <a:ext uri="{FF2B5EF4-FFF2-40B4-BE49-F238E27FC236}">
                <a16:creationId xmlns:a16="http://schemas.microsoft.com/office/drawing/2014/main" id="{21193A5D-0207-46E7-95B0-242AA9531489}"/>
              </a:ext>
            </a:extLst>
          </p:cNvPr>
          <p:cNvCxnSpPr/>
          <p:nvPr/>
        </p:nvCxnSpPr>
        <p:spPr>
          <a:xfrm>
            <a:off x="9611188" y="2513325"/>
            <a:ext cx="4304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2F9311B4-1114-459C-8377-206F1DEE8B5E}"/>
              </a:ext>
            </a:extLst>
          </p:cNvPr>
          <p:cNvSpPr txBox="1"/>
          <p:nvPr/>
        </p:nvSpPr>
        <p:spPr>
          <a:xfrm>
            <a:off x="8883729" y="1092569"/>
            <a:ext cx="1863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Camera Module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84B46D4-F199-439C-B9FA-7B608DFC11B6}"/>
              </a:ext>
            </a:extLst>
          </p:cNvPr>
          <p:cNvSpPr/>
          <p:nvPr/>
        </p:nvSpPr>
        <p:spPr>
          <a:xfrm>
            <a:off x="812800" y="1029802"/>
            <a:ext cx="7102524" cy="55303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9A39A291-61D3-4BBD-A62F-D4E7EB8B5C48}"/>
              </a:ext>
            </a:extLst>
          </p:cNvPr>
          <p:cNvSpPr/>
          <p:nvPr/>
        </p:nvSpPr>
        <p:spPr>
          <a:xfrm>
            <a:off x="8180686" y="4949289"/>
            <a:ext cx="3123584" cy="16810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DCU20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F74529A-2D5E-45C6-A70F-5D547795E07E}"/>
              </a:ext>
            </a:extLst>
          </p:cNvPr>
          <p:cNvGrpSpPr/>
          <p:nvPr/>
        </p:nvGrpSpPr>
        <p:grpSpPr>
          <a:xfrm>
            <a:off x="8544059" y="3157339"/>
            <a:ext cx="2383515" cy="732014"/>
            <a:chOff x="8544059" y="3157339"/>
            <a:chExt cx="2383515" cy="732014"/>
          </a:xfrm>
        </p:grpSpPr>
        <p:sp>
          <p:nvSpPr>
            <p:cNvPr id="138" name="직사각형 137">
              <a:extLst>
                <a:ext uri="{FF2B5EF4-FFF2-40B4-BE49-F238E27FC236}">
                  <a16:creationId xmlns:a16="http://schemas.microsoft.com/office/drawing/2014/main" id="{389F0FB4-33FF-4956-A783-ADC02DCD9E80}"/>
                </a:ext>
              </a:extLst>
            </p:cNvPr>
            <p:cNvSpPr/>
            <p:nvPr/>
          </p:nvSpPr>
          <p:spPr>
            <a:xfrm>
              <a:off x="8544059" y="3218582"/>
              <a:ext cx="966155" cy="67077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sz="11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100" b="1" dirty="0">
                  <a:solidFill>
                    <a:schemeClr val="tx1"/>
                  </a:solidFill>
                </a:rPr>
                <a:t>MAX96717</a:t>
              </a:r>
            </a:p>
            <a:p>
              <a:pPr algn="ctr"/>
              <a:r>
                <a:rPr lang="en-US" altLang="ko-KR" sz="1100" b="1" dirty="0">
                  <a:solidFill>
                    <a:schemeClr val="tx1"/>
                  </a:solidFill>
                </a:rPr>
                <a:t>Serializer</a:t>
              </a:r>
              <a:endParaRPr lang="ko-KR" altLang="en-US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269C989-BCDC-4774-9CAB-9EB9259F0DFA}"/>
                </a:ext>
              </a:extLst>
            </p:cNvPr>
            <p:cNvSpPr txBox="1">
              <a:spLocks/>
            </p:cNvSpPr>
            <p:nvPr/>
          </p:nvSpPr>
          <p:spPr>
            <a:xfrm>
              <a:off x="9223848" y="3359291"/>
              <a:ext cx="360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lIns="72000" rIns="72000" rtlCol="0">
              <a:noAutofit/>
            </a:bodyPr>
            <a:lstStyle/>
            <a:p>
              <a:r>
                <a:rPr lang="en-US" altLang="ko-KR" sz="350" b="1" dirty="0"/>
                <a:t>CLK P/M</a:t>
              </a:r>
              <a:endParaRPr lang="ko-KR" altLang="en-US" sz="350" b="1" dirty="0"/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435486B2-8083-4507-866D-831B9CB7B135}"/>
                </a:ext>
              </a:extLst>
            </p:cNvPr>
            <p:cNvGrpSpPr/>
            <p:nvPr/>
          </p:nvGrpSpPr>
          <p:grpSpPr>
            <a:xfrm>
              <a:off x="10120186" y="3157339"/>
              <a:ext cx="807388" cy="627546"/>
              <a:chOff x="10162631" y="3148186"/>
              <a:chExt cx="807388" cy="627546"/>
            </a:xfrm>
          </p:grpSpPr>
          <p:sp>
            <p:nvSpPr>
              <p:cNvPr id="141" name="직사각형 140">
                <a:extLst>
                  <a:ext uri="{FF2B5EF4-FFF2-40B4-BE49-F238E27FC236}">
                    <a16:creationId xmlns:a16="http://schemas.microsoft.com/office/drawing/2014/main" id="{16E856FB-D777-4477-ABB8-9174B337A39B}"/>
                  </a:ext>
                </a:extLst>
              </p:cNvPr>
              <p:cNvSpPr/>
              <p:nvPr/>
            </p:nvSpPr>
            <p:spPr>
              <a:xfrm>
                <a:off x="10272346" y="3187218"/>
                <a:ext cx="626485" cy="58851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A04AD71A-846B-4C85-A042-E682E1A1A2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65980" y="3551910"/>
                <a:ext cx="360000" cy="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lIns="72000" rIns="72000" rtlCol="0">
                <a:noAutofit/>
              </a:bodyPr>
              <a:lstStyle/>
              <a:p>
                <a:pPr algn="r"/>
                <a:r>
                  <a:rPr lang="en-US" altLang="ko-KR" sz="350" b="1" dirty="0"/>
                  <a:t>OE</a:t>
                </a:r>
                <a:endParaRPr lang="ko-KR" altLang="en-US" sz="350" b="1" dirty="0"/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D4BEB5F4-3F33-4818-BECF-EA5AA22E15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62631" y="3341825"/>
                <a:ext cx="360000" cy="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lIns="72000" rIns="72000" rtlCol="0">
                <a:noAutofit/>
              </a:bodyPr>
              <a:lstStyle/>
              <a:p>
                <a:pPr algn="ctr"/>
                <a:r>
                  <a:rPr lang="en-US" altLang="ko-KR" sz="350" b="1" dirty="0"/>
                  <a:t>OUT P/M</a:t>
                </a:r>
                <a:endParaRPr lang="ko-KR" altLang="en-US" sz="350" b="1" dirty="0"/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08ECFCC0-AB31-4D16-A851-8E9F3F4838F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427816" y="3148186"/>
                <a:ext cx="542203" cy="38815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ko-KR" sz="600" b="1" dirty="0"/>
                  <a:t>SiT8924</a:t>
                </a:r>
              </a:p>
              <a:p>
                <a:pPr algn="ctr"/>
                <a:r>
                  <a:rPr lang="en-US" altLang="ko-KR" sz="600" b="1" dirty="0"/>
                  <a:t>LVCMOSOSC</a:t>
                </a:r>
              </a:p>
              <a:p>
                <a:pPr algn="ctr"/>
                <a:r>
                  <a:rPr lang="en-US" altLang="ko-KR" sz="600" b="1" dirty="0"/>
                  <a:t>25MHz</a:t>
                </a:r>
                <a:endParaRPr lang="ko-KR" altLang="en-US" sz="600" b="1" dirty="0"/>
              </a:p>
            </p:txBody>
          </p:sp>
          <p:pic>
            <p:nvPicPr>
              <p:cNvPr id="145" name="그림 144">
                <a:extLst>
                  <a:ext uri="{FF2B5EF4-FFF2-40B4-BE49-F238E27FC236}">
                    <a16:creationId xmlns:a16="http://schemas.microsoft.com/office/drawing/2014/main" id="{509B4FEE-A82D-43E4-B37B-8201D3AE24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599217" y="3673271"/>
                <a:ext cx="288000" cy="83399"/>
              </a:xfrm>
              <a:prstGeom prst="rect">
                <a:avLst/>
              </a:prstGeom>
            </p:spPr>
          </p:pic>
        </p:grpSp>
        <p:cxnSp>
          <p:nvCxnSpPr>
            <p:cNvPr id="165" name="직선 화살표 연결선 164">
              <a:extLst>
                <a:ext uri="{FF2B5EF4-FFF2-40B4-BE49-F238E27FC236}">
                  <a16:creationId xmlns:a16="http://schemas.microsoft.com/office/drawing/2014/main" id="{06695B23-6C5F-47AD-9FD5-D26AF9DCFB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99062" y="3415852"/>
              <a:ext cx="48385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5DBE128C-3D93-44EA-A20F-BF6A3F4705BC}"/>
              </a:ext>
            </a:extLst>
          </p:cNvPr>
          <p:cNvCxnSpPr>
            <a:cxnSpLocks/>
            <a:stCxn id="138" idx="1"/>
            <a:endCxn id="88" idx="3"/>
          </p:cNvCxnSpPr>
          <p:nvPr/>
        </p:nvCxnSpPr>
        <p:spPr>
          <a:xfrm flipH="1">
            <a:off x="7782707" y="3553968"/>
            <a:ext cx="761352" cy="1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A438FC81-D1D0-4A5D-BF6D-2DF4F152C8D9}"/>
              </a:ext>
            </a:extLst>
          </p:cNvPr>
          <p:cNvCxnSpPr>
            <a:cxnSpLocks/>
            <a:endCxn id="70" idx="1"/>
          </p:cNvCxnSpPr>
          <p:nvPr/>
        </p:nvCxnSpPr>
        <p:spPr>
          <a:xfrm>
            <a:off x="7915324" y="5789789"/>
            <a:ext cx="2653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17D63156-EFAC-402A-916A-6D56FCAD2202}"/>
              </a:ext>
            </a:extLst>
          </p:cNvPr>
          <p:cNvSpPr txBox="1"/>
          <p:nvPr/>
        </p:nvSpPr>
        <p:spPr>
          <a:xfrm>
            <a:off x="3831866" y="822604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FCM40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1DF33A-A3CE-B9D8-324F-1B62B8D07211}"/>
              </a:ext>
            </a:extLst>
          </p:cNvPr>
          <p:cNvSpPr txBox="1"/>
          <p:nvPr/>
        </p:nvSpPr>
        <p:spPr>
          <a:xfrm>
            <a:off x="7889073" y="3359291"/>
            <a:ext cx="5196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/>
              <a:t>LVDS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053982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A76AE8C-BAE6-41C3-A361-60F65E5418F5}"/>
              </a:ext>
            </a:extLst>
          </p:cNvPr>
          <p:cNvSpPr/>
          <p:nvPr/>
        </p:nvSpPr>
        <p:spPr>
          <a:xfrm>
            <a:off x="251670" y="352338"/>
            <a:ext cx="10830187" cy="5368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Front Camera Solution(FCM30)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B9CFAB0-B056-4B31-B3FF-F5B398D986AD}"/>
              </a:ext>
            </a:extLst>
          </p:cNvPr>
          <p:cNvSpPr/>
          <p:nvPr/>
        </p:nvSpPr>
        <p:spPr>
          <a:xfrm>
            <a:off x="3100810" y="1657116"/>
            <a:ext cx="1772817" cy="2024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SoC(EYEQ5)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1C41F8-0FB3-4293-BA0B-93CD43BB07B1}"/>
              </a:ext>
            </a:extLst>
          </p:cNvPr>
          <p:cNvSpPr txBox="1"/>
          <p:nvPr/>
        </p:nvSpPr>
        <p:spPr>
          <a:xfrm>
            <a:off x="2990039" y="1832433"/>
            <a:ext cx="358606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/>
          <a:p>
            <a:r>
              <a:rPr lang="en-US" altLang="ko-KR" sz="500" b="1" dirty="0"/>
              <a:t>CLK_IN</a:t>
            </a:r>
            <a:endParaRPr lang="ko-KR" altLang="en-US" sz="5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2614D7-17DA-47D6-A228-8DFF5EDF246A}"/>
              </a:ext>
            </a:extLst>
          </p:cNvPr>
          <p:cNvSpPr txBox="1"/>
          <p:nvPr/>
        </p:nvSpPr>
        <p:spPr>
          <a:xfrm>
            <a:off x="2994804" y="2223928"/>
            <a:ext cx="674397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PHY_REFCLK_P/N</a:t>
            </a:r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367020-9456-4A63-9D13-E2E62237416E}"/>
              </a:ext>
            </a:extLst>
          </p:cNvPr>
          <p:cNvSpPr txBox="1"/>
          <p:nvPr/>
        </p:nvSpPr>
        <p:spPr>
          <a:xfrm>
            <a:off x="4543353" y="1832432"/>
            <a:ext cx="398681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REF_CLK</a:t>
            </a:r>
            <a:endParaRPr lang="ko-KR" altLang="en-US" dirty="0"/>
          </a:p>
        </p:txBody>
      </p: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83CAC4C8-FA72-4A80-8DA7-EE38151667B5}"/>
              </a:ext>
            </a:extLst>
          </p:cNvPr>
          <p:cNvGrpSpPr/>
          <p:nvPr/>
        </p:nvGrpSpPr>
        <p:grpSpPr>
          <a:xfrm>
            <a:off x="1342870" y="1650361"/>
            <a:ext cx="867900" cy="588514"/>
            <a:chOff x="619870" y="1572986"/>
            <a:chExt cx="867900" cy="588514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2289EF9-1F68-4D5C-83A7-DBDC9F35F812}"/>
                </a:ext>
              </a:extLst>
            </p:cNvPr>
            <p:cNvSpPr/>
            <p:nvPr/>
          </p:nvSpPr>
          <p:spPr>
            <a:xfrm>
              <a:off x="741940" y="1572986"/>
              <a:ext cx="626485" cy="58851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4E459F7C-ABA1-4118-BE5D-B2780D2F4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8562" y="2073044"/>
              <a:ext cx="286569" cy="8298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2DC921-5F3B-4C30-8CCC-E704F060E328}"/>
                </a:ext>
              </a:extLst>
            </p:cNvPr>
            <p:cNvSpPr txBox="1">
              <a:spLocks/>
            </p:cNvSpPr>
            <p:nvPr/>
          </p:nvSpPr>
          <p:spPr>
            <a:xfrm>
              <a:off x="1127770" y="1763482"/>
              <a:ext cx="360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lIns="72000" rIns="72000" rtlCol="0">
              <a:noAutofit/>
            </a:bodyPr>
            <a:lstStyle/>
            <a:p>
              <a:pPr algn="r"/>
              <a:r>
                <a:rPr lang="en-US" altLang="ko-KR" sz="350" b="1" dirty="0"/>
                <a:t>OUT</a:t>
              </a:r>
              <a:endParaRPr lang="ko-KR" altLang="en-US" sz="350" b="1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142700-2FD7-4427-AED2-C99A5D64D765}"/>
                </a:ext>
              </a:extLst>
            </p:cNvPr>
            <p:cNvSpPr txBox="1">
              <a:spLocks/>
            </p:cNvSpPr>
            <p:nvPr/>
          </p:nvSpPr>
          <p:spPr>
            <a:xfrm>
              <a:off x="619870" y="1576334"/>
              <a:ext cx="606771" cy="3625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ko-KR" sz="600" b="1" dirty="0"/>
                <a:t>SiT8924</a:t>
              </a:r>
            </a:p>
            <a:p>
              <a:pPr algn="ctr"/>
              <a:r>
                <a:rPr lang="en-US" altLang="ko-KR" sz="600" b="1" dirty="0"/>
                <a:t>LVCMOS</a:t>
              </a:r>
            </a:p>
            <a:p>
              <a:pPr algn="ctr"/>
              <a:r>
                <a:rPr lang="en-US" altLang="ko-KR" sz="600" b="1" dirty="0"/>
                <a:t>OSC</a:t>
              </a:r>
            </a:p>
            <a:p>
              <a:pPr algn="ctr"/>
              <a:r>
                <a:rPr lang="en-US" altLang="ko-KR" sz="600" b="1" dirty="0"/>
                <a:t>30MHz</a:t>
              </a:r>
              <a:endParaRPr lang="ko-KR" altLang="en-US" sz="600" b="1" dirty="0"/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E523B21-476B-4476-AF25-AAE7F84B3481}"/>
              </a:ext>
            </a:extLst>
          </p:cNvPr>
          <p:cNvSpPr/>
          <p:nvPr/>
        </p:nvSpPr>
        <p:spPr>
          <a:xfrm>
            <a:off x="5838631" y="1685980"/>
            <a:ext cx="626485" cy="5885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D68210ED-C881-4229-AF93-48337C8C0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15" y="2185191"/>
            <a:ext cx="286569" cy="8298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D89CB1B5-14FA-415B-917A-5546F5A3C89F}"/>
              </a:ext>
            </a:extLst>
          </p:cNvPr>
          <p:cNvSpPr txBox="1">
            <a:spLocks/>
          </p:cNvSpPr>
          <p:nvPr/>
        </p:nvSpPr>
        <p:spPr>
          <a:xfrm>
            <a:off x="5726146" y="1844239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0AC6C61-39C9-43DA-93B6-16635E673797}"/>
              </a:ext>
            </a:extLst>
          </p:cNvPr>
          <p:cNvSpPr txBox="1">
            <a:spLocks/>
          </p:cNvSpPr>
          <p:nvPr/>
        </p:nvSpPr>
        <p:spPr>
          <a:xfrm>
            <a:off x="5995863" y="1695419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20MHz</a:t>
            </a:r>
            <a:endParaRPr lang="ko-KR" altLang="en-US" sz="600" b="1" dirty="0"/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3BF2214F-4639-466B-B88A-9273DA8DCB9F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2210770" y="1912857"/>
            <a:ext cx="779269" cy="4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72C0B28E-B1FF-4424-8ED3-256CA0597701}"/>
              </a:ext>
            </a:extLst>
          </p:cNvPr>
          <p:cNvCxnSpPr>
            <a:stCxn id="44" idx="1"/>
            <a:endCxn id="21" idx="3"/>
          </p:cNvCxnSpPr>
          <p:nvPr/>
        </p:nvCxnSpPr>
        <p:spPr>
          <a:xfrm flipH="1">
            <a:off x="4942034" y="1916239"/>
            <a:ext cx="784112" cy="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A4EFDC70-5ECD-423C-8F15-A267478A5908}"/>
              </a:ext>
            </a:extLst>
          </p:cNvPr>
          <p:cNvGrpSpPr/>
          <p:nvPr/>
        </p:nvGrpSpPr>
        <p:grpSpPr>
          <a:xfrm>
            <a:off x="2990039" y="4372367"/>
            <a:ext cx="1883588" cy="2024743"/>
            <a:chOff x="3564453" y="4290419"/>
            <a:chExt cx="1883588" cy="2024743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FA3DF5B-0AF3-476C-A64D-D5725D919011}"/>
                </a:ext>
              </a:extLst>
            </p:cNvPr>
            <p:cNvSpPr/>
            <p:nvPr/>
          </p:nvSpPr>
          <p:spPr>
            <a:xfrm>
              <a:off x="3675224" y="4290419"/>
              <a:ext cx="1772817" cy="20247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MCU(</a:t>
              </a:r>
              <a:r>
                <a:rPr lang="en-US" altLang="ko-KR" b="1" dirty="0" err="1">
                  <a:solidFill>
                    <a:schemeClr val="tx1"/>
                  </a:solidFill>
                </a:rPr>
                <a:t>InfineonAurix</a:t>
              </a:r>
              <a:r>
                <a:rPr lang="en-US" altLang="ko-KR" b="1" dirty="0">
                  <a:solidFill>
                    <a:schemeClr val="tx1"/>
                  </a:solidFill>
                </a:rPr>
                <a:t> TC397)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22A61C-6E14-49B1-B79F-B984CA17D9DC}"/>
                </a:ext>
              </a:extLst>
            </p:cNvPr>
            <p:cNvSpPr txBox="1"/>
            <p:nvPr/>
          </p:nvSpPr>
          <p:spPr>
            <a:xfrm>
              <a:off x="3564453" y="4465735"/>
              <a:ext cx="358606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/>
                <a:t>CLK_IN</a:t>
              </a:r>
              <a:endParaRPr lang="ko-KR" altLang="en-US" sz="500" b="1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0EEE527-5CDC-4569-AE72-D6CB65D7F51B}"/>
                </a:ext>
              </a:extLst>
            </p:cNvPr>
            <p:cNvSpPr txBox="1"/>
            <p:nvPr/>
          </p:nvSpPr>
          <p:spPr>
            <a:xfrm>
              <a:off x="3564453" y="4938176"/>
              <a:ext cx="385857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 err="1"/>
                <a:t>Eth_CLK</a:t>
              </a:r>
              <a:endParaRPr lang="ko-KR" altLang="en-US" sz="500" b="1" dirty="0"/>
            </a:p>
          </p:txBody>
        </p: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2838B91-C243-438B-9A1B-154F7FABA4C1}"/>
              </a:ext>
            </a:extLst>
          </p:cNvPr>
          <p:cNvSpPr/>
          <p:nvPr/>
        </p:nvSpPr>
        <p:spPr>
          <a:xfrm>
            <a:off x="1579315" y="4367794"/>
            <a:ext cx="626485" cy="5885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DB538B9B-3344-4A0A-A07D-810270C7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4867852"/>
            <a:ext cx="286569" cy="82985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67275E0F-3BE0-4830-B94A-3543835ACEF3}"/>
              </a:ext>
            </a:extLst>
          </p:cNvPr>
          <p:cNvSpPr txBox="1">
            <a:spLocks/>
          </p:cNvSpPr>
          <p:nvPr/>
        </p:nvSpPr>
        <p:spPr>
          <a:xfrm>
            <a:off x="1965145" y="4558290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C21D479-EAA0-4EAB-9514-D7046CBAF364}"/>
              </a:ext>
            </a:extLst>
          </p:cNvPr>
          <p:cNvSpPr txBox="1">
            <a:spLocks/>
          </p:cNvSpPr>
          <p:nvPr/>
        </p:nvSpPr>
        <p:spPr>
          <a:xfrm>
            <a:off x="1465731" y="4376829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20MHz</a:t>
            </a:r>
            <a:endParaRPr lang="ko-KR" altLang="en-US" sz="600" b="1" dirty="0"/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8414A752-033A-4C67-B207-08DADC295DB2}"/>
              </a:ext>
            </a:extLst>
          </p:cNvPr>
          <p:cNvCxnSpPr>
            <a:cxnSpLocks/>
            <a:stCxn id="67" idx="3"/>
            <a:endCxn id="52" idx="1"/>
          </p:cNvCxnSpPr>
          <p:nvPr/>
        </p:nvCxnSpPr>
        <p:spPr>
          <a:xfrm>
            <a:off x="2325145" y="4630290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CB09AE-F4C0-4F45-9448-1BA30054D652}"/>
              </a:ext>
            </a:extLst>
          </p:cNvPr>
          <p:cNvSpPr txBox="1"/>
          <p:nvPr/>
        </p:nvSpPr>
        <p:spPr>
          <a:xfrm>
            <a:off x="1210706" y="3797008"/>
            <a:ext cx="156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 Crystal</a:t>
            </a:r>
          </a:p>
          <a:p>
            <a:r>
              <a:rPr lang="en-US" altLang="ko-KR" dirty="0"/>
              <a:t>AM20000311</a:t>
            </a:r>
            <a:endParaRPr lang="ko-KR" alt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8542D90-6C3C-40E6-84E9-8D6D33C6CF60}"/>
              </a:ext>
            </a:extLst>
          </p:cNvPr>
          <p:cNvSpPr txBox="1"/>
          <p:nvPr/>
        </p:nvSpPr>
        <p:spPr>
          <a:xfrm>
            <a:off x="1111734" y="1029802"/>
            <a:ext cx="156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Crystal</a:t>
            </a:r>
          </a:p>
          <a:p>
            <a:r>
              <a:rPr lang="en-US" altLang="ko-KR" dirty="0"/>
              <a:t>AM30000307</a:t>
            </a:r>
            <a:endParaRPr lang="ko-KR" altLang="en-US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92DDA8F-996B-4140-9D0F-A43502AE1C9E}"/>
              </a:ext>
            </a:extLst>
          </p:cNvPr>
          <p:cNvSpPr txBox="1"/>
          <p:nvPr/>
        </p:nvSpPr>
        <p:spPr>
          <a:xfrm>
            <a:off x="5435070" y="1083746"/>
            <a:ext cx="14542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</a:t>
            </a:r>
          </a:p>
          <a:p>
            <a:r>
              <a:rPr lang="en-US" altLang="ko-KR" dirty="0"/>
              <a:t>20MHz OSC</a:t>
            </a:r>
          </a:p>
          <a:p>
            <a:endParaRPr lang="en-US" altLang="ko-KR" dirty="0"/>
          </a:p>
        </p:txBody>
      </p:sp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C47A97D9-FD9C-4C00-A880-97375DAD975F}"/>
              </a:ext>
            </a:extLst>
          </p:cNvPr>
          <p:cNvSpPr/>
          <p:nvPr/>
        </p:nvSpPr>
        <p:spPr>
          <a:xfrm>
            <a:off x="10149994" y="2259151"/>
            <a:ext cx="966155" cy="6707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r>
              <a:rPr lang="en-US" altLang="ko-KR" sz="1100" b="1" dirty="0">
                <a:solidFill>
                  <a:schemeClr val="tx1"/>
                </a:solidFill>
              </a:rPr>
              <a:t>SENSOR</a:t>
            </a:r>
            <a:endParaRPr lang="ko-KR" altLang="en-US" sz="1100" b="1" dirty="0">
              <a:solidFill>
                <a:schemeClr val="tx1"/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C0F7F96-81F9-4666-90CD-8C43481ECFF9}"/>
              </a:ext>
            </a:extLst>
          </p:cNvPr>
          <p:cNvSpPr txBox="1">
            <a:spLocks/>
          </p:cNvSpPr>
          <p:nvPr/>
        </p:nvSpPr>
        <p:spPr>
          <a:xfrm>
            <a:off x="10046453" y="2434969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r>
              <a:rPr lang="en-US" altLang="ko-KR" sz="350" b="1" dirty="0"/>
              <a:t>CLK P/M</a:t>
            </a:r>
            <a:endParaRPr lang="ko-KR" altLang="en-US" sz="350" b="1" dirty="0"/>
          </a:p>
        </p:txBody>
      </p:sp>
      <p:sp>
        <p:nvSpPr>
          <p:cNvPr id="133" name="직사각형 132">
            <a:extLst>
              <a:ext uri="{FF2B5EF4-FFF2-40B4-BE49-F238E27FC236}">
                <a16:creationId xmlns:a16="http://schemas.microsoft.com/office/drawing/2014/main" id="{45082849-9A0D-45B8-9A97-8EE1DEEC1626}"/>
              </a:ext>
            </a:extLst>
          </p:cNvPr>
          <p:cNvSpPr/>
          <p:nvPr/>
        </p:nvSpPr>
        <p:spPr>
          <a:xfrm>
            <a:off x="8883729" y="2193664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152D69A-DB97-4833-B3EB-BB8A0CF961BA}"/>
              </a:ext>
            </a:extLst>
          </p:cNvPr>
          <p:cNvSpPr txBox="1">
            <a:spLocks/>
          </p:cNvSpPr>
          <p:nvPr/>
        </p:nvSpPr>
        <p:spPr>
          <a:xfrm>
            <a:off x="9260035" y="2619116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OE</a:t>
            </a:r>
            <a:endParaRPr lang="ko-KR" altLang="en-US" sz="350" b="1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99202D1-4D8F-477D-98A0-7C540A5E7426}"/>
              </a:ext>
            </a:extLst>
          </p:cNvPr>
          <p:cNvSpPr txBox="1">
            <a:spLocks/>
          </p:cNvSpPr>
          <p:nvPr/>
        </p:nvSpPr>
        <p:spPr>
          <a:xfrm>
            <a:off x="9264797" y="2445852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ctr"/>
            <a:r>
              <a:rPr lang="en-US" altLang="ko-KR" sz="350" b="1" dirty="0"/>
              <a:t>OUT P/M</a:t>
            </a:r>
            <a:endParaRPr lang="ko-KR" altLang="en-US" sz="350" b="1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C9C778E2-761A-49A1-AF90-EE1B775597AB}"/>
              </a:ext>
            </a:extLst>
          </p:cNvPr>
          <p:cNvSpPr txBox="1">
            <a:spLocks/>
          </p:cNvSpPr>
          <p:nvPr/>
        </p:nvSpPr>
        <p:spPr>
          <a:xfrm>
            <a:off x="8810095" y="2200014"/>
            <a:ext cx="542203" cy="3881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 OSC</a:t>
            </a:r>
          </a:p>
          <a:p>
            <a:pPr algn="ctr"/>
            <a:r>
              <a:rPr lang="en-US" altLang="ko-KR" sz="600" b="1" dirty="0"/>
              <a:t>25MHz</a:t>
            </a:r>
            <a:endParaRPr lang="ko-KR" altLang="en-US" sz="600" b="1" dirty="0"/>
          </a:p>
        </p:txBody>
      </p:sp>
      <p:pic>
        <p:nvPicPr>
          <p:cNvPr id="137" name="그림 136">
            <a:extLst>
              <a:ext uri="{FF2B5EF4-FFF2-40B4-BE49-F238E27FC236}">
                <a16:creationId xmlns:a16="http://schemas.microsoft.com/office/drawing/2014/main" id="{9F1B567A-5680-4AB7-9EE9-30DD6DBE7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350" y="2694748"/>
            <a:ext cx="288000" cy="83399"/>
          </a:xfrm>
          <a:prstGeom prst="rect">
            <a:avLst/>
          </a:prstGeom>
        </p:spPr>
      </p:pic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1B521AE2-ED22-49DA-9484-9F8E83C1E1D1}"/>
              </a:ext>
            </a:extLst>
          </p:cNvPr>
          <p:cNvSpPr/>
          <p:nvPr/>
        </p:nvSpPr>
        <p:spPr>
          <a:xfrm>
            <a:off x="8226812" y="1308665"/>
            <a:ext cx="3123584" cy="299029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64" name="직선 화살표 연결선 163">
            <a:extLst>
              <a:ext uri="{FF2B5EF4-FFF2-40B4-BE49-F238E27FC236}">
                <a16:creationId xmlns:a16="http://schemas.microsoft.com/office/drawing/2014/main" id="{21193A5D-0207-46E7-95B0-242AA9531489}"/>
              </a:ext>
            </a:extLst>
          </p:cNvPr>
          <p:cNvCxnSpPr/>
          <p:nvPr/>
        </p:nvCxnSpPr>
        <p:spPr>
          <a:xfrm>
            <a:off x="9611188" y="2513325"/>
            <a:ext cx="4304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2F9311B4-1114-459C-8377-206F1DEE8B5E}"/>
              </a:ext>
            </a:extLst>
          </p:cNvPr>
          <p:cNvSpPr txBox="1"/>
          <p:nvPr/>
        </p:nvSpPr>
        <p:spPr>
          <a:xfrm>
            <a:off x="8883729" y="1092569"/>
            <a:ext cx="1863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Camera Module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84B46D4-F199-439C-B9FA-7B608DFC11B6}"/>
              </a:ext>
            </a:extLst>
          </p:cNvPr>
          <p:cNvSpPr/>
          <p:nvPr/>
        </p:nvSpPr>
        <p:spPr>
          <a:xfrm>
            <a:off x="812800" y="1029802"/>
            <a:ext cx="7102524" cy="55303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9A39A291-61D3-4BBD-A62F-D4E7EB8B5C48}"/>
              </a:ext>
            </a:extLst>
          </p:cNvPr>
          <p:cNvSpPr/>
          <p:nvPr/>
        </p:nvSpPr>
        <p:spPr>
          <a:xfrm>
            <a:off x="8180686" y="4949289"/>
            <a:ext cx="3123584" cy="16810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DCU20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5DBE128C-3D93-44EA-A20F-BF6A3F4705BC}"/>
              </a:ext>
            </a:extLst>
          </p:cNvPr>
          <p:cNvCxnSpPr>
            <a:cxnSpLocks/>
          </p:cNvCxnSpPr>
          <p:nvPr/>
        </p:nvCxnSpPr>
        <p:spPr>
          <a:xfrm flipH="1">
            <a:off x="4942034" y="2840453"/>
            <a:ext cx="52079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A438FC81-D1D0-4A5D-BF6D-2DF4F152C8D9}"/>
              </a:ext>
            </a:extLst>
          </p:cNvPr>
          <p:cNvCxnSpPr>
            <a:cxnSpLocks/>
            <a:endCxn id="70" idx="1"/>
          </p:cNvCxnSpPr>
          <p:nvPr/>
        </p:nvCxnSpPr>
        <p:spPr>
          <a:xfrm>
            <a:off x="7915324" y="5789789"/>
            <a:ext cx="2653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17D63156-EFAC-402A-916A-6D56FCAD2202}"/>
              </a:ext>
            </a:extLst>
          </p:cNvPr>
          <p:cNvSpPr txBox="1"/>
          <p:nvPr/>
        </p:nvSpPr>
        <p:spPr>
          <a:xfrm>
            <a:off x="3831866" y="822604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FCM30</a:t>
            </a:r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F51C451-87E9-4B8F-6BC5-73A694426EC8}"/>
              </a:ext>
            </a:extLst>
          </p:cNvPr>
          <p:cNvCxnSpPr>
            <a:cxnSpLocks/>
          </p:cNvCxnSpPr>
          <p:nvPr/>
        </p:nvCxnSpPr>
        <p:spPr>
          <a:xfrm>
            <a:off x="8180686" y="4956308"/>
            <a:ext cx="3103178" cy="1679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D729DF52-250F-1DEB-BCB0-FFCBE8EB1EE8}"/>
              </a:ext>
            </a:extLst>
          </p:cNvPr>
          <p:cNvCxnSpPr/>
          <p:nvPr/>
        </p:nvCxnSpPr>
        <p:spPr>
          <a:xfrm flipH="1">
            <a:off x="8180686" y="4949289"/>
            <a:ext cx="3123584" cy="16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28346A9-905E-40BF-B02C-A2BA2B777909}"/>
              </a:ext>
            </a:extLst>
          </p:cNvPr>
          <p:cNvSpPr txBox="1"/>
          <p:nvPr/>
        </p:nvSpPr>
        <p:spPr>
          <a:xfrm>
            <a:off x="7328306" y="2636158"/>
            <a:ext cx="45878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/>
              <a:t>MIPI</a:t>
            </a:r>
            <a:endParaRPr lang="ko-KR" altLang="en-US" sz="105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F38ECE-339E-A15D-4A32-F0C0FFB5AB93}"/>
              </a:ext>
            </a:extLst>
          </p:cNvPr>
          <p:cNvSpPr txBox="1"/>
          <p:nvPr/>
        </p:nvSpPr>
        <p:spPr>
          <a:xfrm>
            <a:off x="6620364" y="4678802"/>
            <a:ext cx="1983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For 100Mbps Eth PHY</a:t>
            </a:r>
            <a:endParaRPr lang="ko-KR" altLang="en-US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C3D691-32F6-4B71-8316-BD4AE61DC8C1}"/>
              </a:ext>
            </a:extLst>
          </p:cNvPr>
          <p:cNvSpPr txBox="1"/>
          <p:nvPr/>
        </p:nvSpPr>
        <p:spPr>
          <a:xfrm>
            <a:off x="139337" y="3190725"/>
            <a:ext cx="1868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1"/>
                </a:solidFill>
              </a:rPr>
              <a:t>Infineon-TC397</a:t>
            </a:r>
            <a:endParaRPr lang="ko-KR" alt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4E454A4-894F-42AB-8A39-6BABA90B8B35}"/>
              </a:ext>
            </a:extLst>
          </p:cNvPr>
          <p:cNvSpPr txBox="1"/>
          <p:nvPr/>
        </p:nvSpPr>
        <p:spPr>
          <a:xfrm>
            <a:off x="8226812" y="3166775"/>
            <a:ext cx="326082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</a:rPr>
              <a:t>***Image Sensor : On-Semi(23MHz), </a:t>
            </a:r>
            <a:r>
              <a:rPr lang="en-US" altLang="ko-KR" sz="900" dirty="0" err="1">
                <a:solidFill>
                  <a:srgbClr val="FF0000"/>
                </a:solidFill>
              </a:rPr>
              <a:t>OmniVision</a:t>
            </a:r>
            <a:r>
              <a:rPr lang="en-US" altLang="ko-KR" sz="900">
                <a:solidFill>
                  <a:srgbClr val="FF0000"/>
                </a:solidFill>
              </a:rPr>
              <a:t>(25MHz)</a:t>
            </a:r>
            <a:endParaRPr lang="ko-KR" altLang="en-US" sz="900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95E8342-6A98-696B-347E-5E9F811C21D3}"/>
              </a:ext>
            </a:extLst>
          </p:cNvPr>
          <p:cNvSpPr txBox="1"/>
          <p:nvPr/>
        </p:nvSpPr>
        <p:spPr>
          <a:xfrm>
            <a:off x="3807501" y="371286"/>
            <a:ext cx="2002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DV : End of Dec. 22YR</a:t>
            </a:r>
          </a:p>
          <a:p>
            <a:r>
              <a:rPr lang="en-US" altLang="ko-KR" sz="1400" dirty="0"/>
              <a:t>MP : Jun 23YR</a:t>
            </a:r>
            <a:endParaRPr lang="ko-KR" altLang="en-US" sz="1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A0A0AD7-2B24-2039-0855-1DCDD2CBBF19}"/>
              </a:ext>
            </a:extLst>
          </p:cNvPr>
          <p:cNvSpPr/>
          <p:nvPr/>
        </p:nvSpPr>
        <p:spPr>
          <a:xfrm>
            <a:off x="1579315" y="4977566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37CEE66-1493-D261-1220-AD7A1F234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5483095"/>
            <a:ext cx="286569" cy="829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F3A379-D5A0-61B1-8429-7AFC65FF6FF3}"/>
              </a:ext>
            </a:extLst>
          </p:cNvPr>
          <p:cNvSpPr txBox="1">
            <a:spLocks/>
          </p:cNvSpPr>
          <p:nvPr/>
        </p:nvSpPr>
        <p:spPr>
          <a:xfrm>
            <a:off x="1965145" y="5047573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F50D8A-E4F1-AC62-E7E2-3E8288189027}"/>
              </a:ext>
            </a:extLst>
          </p:cNvPr>
          <p:cNvSpPr txBox="1">
            <a:spLocks/>
          </p:cNvSpPr>
          <p:nvPr/>
        </p:nvSpPr>
        <p:spPr>
          <a:xfrm>
            <a:off x="1453412" y="4943719"/>
            <a:ext cx="606771" cy="3946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SiT8925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125MHz</a:t>
            </a:r>
            <a:endParaRPr lang="ko-KR" altLang="en-US" sz="600" b="1" dirty="0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F021D91D-A453-E662-3C53-9975AFB3A7ED}"/>
              </a:ext>
            </a:extLst>
          </p:cNvPr>
          <p:cNvCxnSpPr>
            <a:cxnSpLocks/>
          </p:cNvCxnSpPr>
          <p:nvPr/>
        </p:nvCxnSpPr>
        <p:spPr>
          <a:xfrm>
            <a:off x="2325145" y="5115500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14AAD1E-756F-5E9C-7F4F-4FFBB5098AE4}"/>
              </a:ext>
            </a:extLst>
          </p:cNvPr>
          <p:cNvSpPr txBox="1"/>
          <p:nvPr/>
        </p:nvSpPr>
        <p:spPr>
          <a:xfrm>
            <a:off x="8445394" y="1593489"/>
            <a:ext cx="2805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Kyocera OSC</a:t>
            </a:r>
          </a:p>
          <a:p>
            <a:r>
              <a:rPr lang="en-US" altLang="ko-KR" sz="1800" dirty="0"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MC2520K25.0000C16ESH</a:t>
            </a:r>
            <a:endParaRPr lang="ko-KR" altLang="en-US" dirty="0"/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667B91F9-2C29-BE57-C959-79F312846B01}"/>
              </a:ext>
            </a:extLst>
          </p:cNvPr>
          <p:cNvCxnSpPr/>
          <p:nvPr/>
        </p:nvCxnSpPr>
        <p:spPr>
          <a:xfrm>
            <a:off x="812800" y="1029802"/>
            <a:ext cx="7102524" cy="5530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CE03B29F-E11A-EC15-3697-9D053DEF9DAE}"/>
              </a:ext>
            </a:extLst>
          </p:cNvPr>
          <p:cNvCxnSpPr/>
          <p:nvPr/>
        </p:nvCxnSpPr>
        <p:spPr>
          <a:xfrm flipH="1">
            <a:off x="812800" y="1029802"/>
            <a:ext cx="7102524" cy="5530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45E0C93-3129-3ACA-6FC6-F8C80CF13647}"/>
              </a:ext>
            </a:extLst>
          </p:cNvPr>
          <p:cNvSpPr txBox="1"/>
          <p:nvPr/>
        </p:nvSpPr>
        <p:spPr>
          <a:xfrm rot="19159270">
            <a:off x="8047205" y="2089328"/>
            <a:ext cx="21291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Design Loss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4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A76AE8C-BAE6-41C3-A361-60F65E5418F5}"/>
              </a:ext>
            </a:extLst>
          </p:cNvPr>
          <p:cNvSpPr/>
          <p:nvPr/>
        </p:nvSpPr>
        <p:spPr>
          <a:xfrm>
            <a:off x="251670" y="352338"/>
            <a:ext cx="10830187" cy="5368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Front Camera Solution(FCM30W)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B9CFAB0-B056-4B31-B3FF-F5B398D986AD}"/>
              </a:ext>
            </a:extLst>
          </p:cNvPr>
          <p:cNvSpPr/>
          <p:nvPr/>
        </p:nvSpPr>
        <p:spPr>
          <a:xfrm>
            <a:off x="3100810" y="1657116"/>
            <a:ext cx="1772817" cy="2024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SoC(EYEQ5)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1C41F8-0FB3-4293-BA0B-93CD43BB07B1}"/>
              </a:ext>
            </a:extLst>
          </p:cNvPr>
          <p:cNvSpPr txBox="1"/>
          <p:nvPr/>
        </p:nvSpPr>
        <p:spPr>
          <a:xfrm>
            <a:off x="2990039" y="1832433"/>
            <a:ext cx="358606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/>
          <a:p>
            <a:r>
              <a:rPr lang="en-US" altLang="ko-KR" sz="500" b="1" dirty="0"/>
              <a:t>CLK_IN</a:t>
            </a:r>
            <a:endParaRPr lang="ko-KR" altLang="en-US" sz="5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2614D7-17DA-47D6-A228-8DFF5EDF246A}"/>
              </a:ext>
            </a:extLst>
          </p:cNvPr>
          <p:cNvSpPr txBox="1"/>
          <p:nvPr/>
        </p:nvSpPr>
        <p:spPr>
          <a:xfrm>
            <a:off x="2994804" y="2223928"/>
            <a:ext cx="674397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PHY_REFCLK_P/N</a:t>
            </a:r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367020-9456-4A63-9D13-E2E62237416E}"/>
              </a:ext>
            </a:extLst>
          </p:cNvPr>
          <p:cNvSpPr txBox="1"/>
          <p:nvPr/>
        </p:nvSpPr>
        <p:spPr>
          <a:xfrm>
            <a:off x="4543353" y="1832432"/>
            <a:ext cx="398681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REF_CLK</a:t>
            </a:r>
            <a:endParaRPr lang="ko-KR" altLang="en-US" dirty="0"/>
          </a:p>
        </p:txBody>
      </p: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83CAC4C8-FA72-4A80-8DA7-EE38151667B5}"/>
              </a:ext>
            </a:extLst>
          </p:cNvPr>
          <p:cNvGrpSpPr/>
          <p:nvPr/>
        </p:nvGrpSpPr>
        <p:grpSpPr>
          <a:xfrm>
            <a:off x="1342870" y="1650361"/>
            <a:ext cx="867900" cy="588514"/>
            <a:chOff x="619870" y="1572986"/>
            <a:chExt cx="867900" cy="588514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2289EF9-1F68-4D5C-83A7-DBDC9F35F812}"/>
                </a:ext>
              </a:extLst>
            </p:cNvPr>
            <p:cNvSpPr/>
            <p:nvPr/>
          </p:nvSpPr>
          <p:spPr>
            <a:xfrm>
              <a:off x="741940" y="1572986"/>
              <a:ext cx="626485" cy="58851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4E459F7C-ABA1-4118-BE5D-B2780D2F4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8562" y="2073044"/>
              <a:ext cx="286569" cy="8298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2DC921-5F3B-4C30-8CCC-E704F060E328}"/>
                </a:ext>
              </a:extLst>
            </p:cNvPr>
            <p:cNvSpPr txBox="1">
              <a:spLocks/>
            </p:cNvSpPr>
            <p:nvPr/>
          </p:nvSpPr>
          <p:spPr>
            <a:xfrm>
              <a:off x="1127770" y="1763482"/>
              <a:ext cx="360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lIns="72000" rIns="72000" rtlCol="0">
              <a:noAutofit/>
            </a:bodyPr>
            <a:lstStyle/>
            <a:p>
              <a:pPr algn="r"/>
              <a:r>
                <a:rPr lang="en-US" altLang="ko-KR" sz="350" b="1" dirty="0"/>
                <a:t>OUT</a:t>
              </a:r>
              <a:endParaRPr lang="ko-KR" altLang="en-US" sz="350" b="1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142700-2FD7-4427-AED2-C99A5D64D765}"/>
                </a:ext>
              </a:extLst>
            </p:cNvPr>
            <p:cNvSpPr txBox="1">
              <a:spLocks/>
            </p:cNvSpPr>
            <p:nvPr/>
          </p:nvSpPr>
          <p:spPr>
            <a:xfrm>
              <a:off x="619870" y="1576334"/>
              <a:ext cx="606771" cy="3625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ko-KR" sz="600" b="1" dirty="0"/>
                <a:t>SiT8924</a:t>
              </a:r>
            </a:p>
            <a:p>
              <a:pPr algn="ctr"/>
              <a:r>
                <a:rPr lang="en-US" altLang="ko-KR" sz="600" b="1" dirty="0"/>
                <a:t>LVCMOS</a:t>
              </a:r>
            </a:p>
            <a:p>
              <a:pPr algn="ctr"/>
              <a:r>
                <a:rPr lang="en-US" altLang="ko-KR" sz="600" b="1" dirty="0"/>
                <a:t>OSC</a:t>
              </a:r>
            </a:p>
            <a:p>
              <a:pPr algn="ctr"/>
              <a:r>
                <a:rPr lang="en-US" altLang="ko-KR" sz="600" b="1" dirty="0"/>
                <a:t>30MHz</a:t>
              </a:r>
              <a:endParaRPr lang="ko-KR" altLang="en-US" sz="600" b="1" dirty="0"/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E523B21-476B-4476-AF25-AAE7F84B3481}"/>
              </a:ext>
            </a:extLst>
          </p:cNvPr>
          <p:cNvSpPr/>
          <p:nvPr/>
        </p:nvSpPr>
        <p:spPr>
          <a:xfrm>
            <a:off x="5838631" y="1685980"/>
            <a:ext cx="626485" cy="5885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D68210ED-C881-4229-AF93-48337C8C0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15" y="2185191"/>
            <a:ext cx="286569" cy="8298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D89CB1B5-14FA-415B-917A-5546F5A3C89F}"/>
              </a:ext>
            </a:extLst>
          </p:cNvPr>
          <p:cNvSpPr txBox="1">
            <a:spLocks/>
          </p:cNvSpPr>
          <p:nvPr/>
        </p:nvSpPr>
        <p:spPr>
          <a:xfrm>
            <a:off x="5726146" y="1844239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0AC6C61-39C9-43DA-93B6-16635E673797}"/>
              </a:ext>
            </a:extLst>
          </p:cNvPr>
          <p:cNvSpPr txBox="1">
            <a:spLocks/>
          </p:cNvSpPr>
          <p:nvPr/>
        </p:nvSpPr>
        <p:spPr>
          <a:xfrm>
            <a:off x="5995863" y="1695419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20MHz</a:t>
            </a:r>
            <a:endParaRPr lang="ko-KR" altLang="en-US" sz="600" b="1" dirty="0"/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3BF2214F-4639-466B-B88A-9273DA8DCB9F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2210770" y="1912857"/>
            <a:ext cx="779269" cy="4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72C0B28E-B1FF-4424-8ED3-256CA0597701}"/>
              </a:ext>
            </a:extLst>
          </p:cNvPr>
          <p:cNvCxnSpPr>
            <a:stCxn id="44" idx="1"/>
            <a:endCxn id="21" idx="3"/>
          </p:cNvCxnSpPr>
          <p:nvPr/>
        </p:nvCxnSpPr>
        <p:spPr>
          <a:xfrm flipH="1">
            <a:off x="4942034" y="1916239"/>
            <a:ext cx="784112" cy="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A4EFDC70-5ECD-423C-8F15-A267478A5908}"/>
              </a:ext>
            </a:extLst>
          </p:cNvPr>
          <p:cNvGrpSpPr/>
          <p:nvPr/>
        </p:nvGrpSpPr>
        <p:grpSpPr>
          <a:xfrm>
            <a:off x="2990039" y="4372367"/>
            <a:ext cx="1883588" cy="2024743"/>
            <a:chOff x="3564453" y="4290419"/>
            <a:chExt cx="1883588" cy="2024743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FA3DF5B-0AF3-476C-A64D-D5725D919011}"/>
                </a:ext>
              </a:extLst>
            </p:cNvPr>
            <p:cNvSpPr/>
            <p:nvPr/>
          </p:nvSpPr>
          <p:spPr>
            <a:xfrm>
              <a:off x="3675224" y="4290419"/>
              <a:ext cx="1772817" cy="20247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MCU(</a:t>
              </a:r>
              <a:r>
                <a:rPr lang="en-US" altLang="ko-KR" b="1" dirty="0" err="1">
                  <a:solidFill>
                    <a:schemeClr val="tx1"/>
                  </a:solidFill>
                </a:rPr>
                <a:t>InfineonAurix</a:t>
              </a:r>
              <a:r>
                <a:rPr lang="en-US" altLang="ko-KR" b="1" dirty="0">
                  <a:solidFill>
                    <a:schemeClr val="tx1"/>
                  </a:solidFill>
                </a:rPr>
                <a:t> TC397)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22A61C-6E14-49B1-B79F-B984CA17D9DC}"/>
                </a:ext>
              </a:extLst>
            </p:cNvPr>
            <p:cNvSpPr txBox="1"/>
            <p:nvPr/>
          </p:nvSpPr>
          <p:spPr>
            <a:xfrm>
              <a:off x="3564453" y="4465735"/>
              <a:ext cx="358606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/>
                <a:t>CLK_IN</a:t>
              </a:r>
              <a:endParaRPr lang="ko-KR" altLang="en-US" sz="500" b="1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0EEE527-5CDC-4569-AE72-D6CB65D7F51B}"/>
                </a:ext>
              </a:extLst>
            </p:cNvPr>
            <p:cNvSpPr txBox="1"/>
            <p:nvPr/>
          </p:nvSpPr>
          <p:spPr>
            <a:xfrm>
              <a:off x="3564453" y="4938176"/>
              <a:ext cx="385857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 err="1"/>
                <a:t>Eth_CLK</a:t>
              </a:r>
              <a:endParaRPr lang="ko-KR" altLang="en-US" sz="500" b="1" dirty="0"/>
            </a:p>
          </p:txBody>
        </p: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2838B91-C243-438B-9A1B-154F7FABA4C1}"/>
              </a:ext>
            </a:extLst>
          </p:cNvPr>
          <p:cNvSpPr/>
          <p:nvPr/>
        </p:nvSpPr>
        <p:spPr>
          <a:xfrm>
            <a:off x="1579315" y="4367794"/>
            <a:ext cx="626485" cy="5885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DB538B9B-3344-4A0A-A07D-810270C7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4867852"/>
            <a:ext cx="286569" cy="82985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67275E0F-3BE0-4830-B94A-3543835ACEF3}"/>
              </a:ext>
            </a:extLst>
          </p:cNvPr>
          <p:cNvSpPr txBox="1">
            <a:spLocks/>
          </p:cNvSpPr>
          <p:nvPr/>
        </p:nvSpPr>
        <p:spPr>
          <a:xfrm>
            <a:off x="1965145" y="4558290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C21D479-EAA0-4EAB-9514-D7046CBAF364}"/>
              </a:ext>
            </a:extLst>
          </p:cNvPr>
          <p:cNvSpPr txBox="1">
            <a:spLocks/>
          </p:cNvSpPr>
          <p:nvPr/>
        </p:nvSpPr>
        <p:spPr>
          <a:xfrm>
            <a:off x="1465731" y="4376829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20MHz</a:t>
            </a:r>
            <a:endParaRPr lang="ko-KR" altLang="en-US" sz="600" b="1" dirty="0"/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8414A752-033A-4C67-B207-08DADC295DB2}"/>
              </a:ext>
            </a:extLst>
          </p:cNvPr>
          <p:cNvCxnSpPr>
            <a:cxnSpLocks/>
            <a:stCxn id="67" idx="3"/>
            <a:endCxn id="52" idx="1"/>
          </p:cNvCxnSpPr>
          <p:nvPr/>
        </p:nvCxnSpPr>
        <p:spPr>
          <a:xfrm>
            <a:off x="2325145" y="4630290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CB09AE-F4C0-4F45-9448-1BA30054D652}"/>
              </a:ext>
            </a:extLst>
          </p:cNvPr>
          <p:cNvSpPr txBox="1"/>
          <p:nvPr/>
        </p:nvSpPr>
        <p:spPr>
          <a:xfrm>
            <a:off x="1210706" y="3797008"/>
            <a:ext cx="156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 Crystal</a:t>
            </a:r>
          </a:p>
          <a:p>
            <a:r>
              <a:rPr lang="en-US" altLang="ko-KR" dirty="0"/>
              <a:t>AM20000311</a:t>
            </a:r>
            <a:endParaRPr lang="ko-KR" alt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8542D90-6C3C-40E6-84E9-8D6D33C6CF60}"/>
              </a:ext>
            </a:extLst>
          </p:cNvPr>
          <p:cNvSpPr txBox="1"/>
          <p:nvPr/>
        </p:nvSpPr>
        <p:spPr>
          <a:xfrm>
            <a:off x="1111734" y="1029802"/>
            <a:ext cx="156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Crystal</a:t>
            </a:r>
          </a:p>
          <a:p>
            <a:r>
              <a:rPr lang="en-US" altLang="ko-KR" dirty="0"/>
              <a:t>AM30000307</a:t>
            </a:r>
            <a:endParaRPr lang="ko-KR" altLang="en-US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92DDA8F-996B-4140-9D0F-A43502AE1C9E}"/>
              </a:ext>
            </a:extLst>
          </p:cNvPr>
          <p:cNvSpPr txBox="1"/>
          <p:nvPr/>
        </p:nvSpPr>
        <p:spPr>
          <a:xfrm>
            <a:off x="5435070" y="1083746"/>
            <a:ext cx="14542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</a:t>
            </a:r>
          </a:p>
          <a:p>
            <a:r>
              <a:rPr lang="en-US" altLang="ko-KR" dirty="0"/>
              <a:t>20MHz OSC</a:t>
            </a:r>
          </a:p>
          <a:p>
            <a:endParaRPr lang="en-US" altLang="ko-KR" dirty="0"/>
          </a:p>
        </p:txBody>
      </p:sp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C47A97D9-FD9C-4C00-A880-97375DAD975F}"/>
              </a:ext>
            </a:extLst>
          </p:cNvPr>
          <p:cNvSpPr/>
          <p:nvPr/>
        </p:nvSpPr>
        <p:spPr>
          <a:xfrm>
            <a:off x="10149994" y="2259151"/>
            <a:ext cx="966155" cy="6707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endParaRPr lang="en-US" altLang="ko-KR" sz="1100" b="1" dirty="0">
              <a:solidFill>
                <a:schemeClr val="tx1"/>
              </a:solidFill>
            </a:endParaRPr>
          </a:p>
          <a:p>
            <a:pPr algn="ctr"/>
            <a:r>
              <a:rPr lang="en-US" altLang="ko-KR" sz="1100" b="1" dirty="0">
                <a:solidFill>
                  <a:schemeClr val="tx1"/>
                </a:solidFill>
              </a:rPr>
              <a:t>SENSOR</a:t>
            </a:r>
            <a:endParaRPr lang="ko-KR" altLang="en-US" sz="1100" b="1" dirty="0">
              <a:solidFill>
                <a:schemeClr val="tx1"/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C0F7F96-81F9-4666-90CD-8C43481ECFF9}"/>
              </a:ext>
            </a:extLst>
          </p:cNvPr>
          <p:cNvSpPr txBox="1">
            <a:spLocks/>
          </p:cNvSpPr>
          <p:nvPr/>
        </p:nvSpPr>
        <p:spPr>
          <a:xfrm>
            <a:off x="10046453" y="2434969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r>
              <a:rPr lang="en-US" altLang="ko-KR" sz="350" b="1" dirty="0"/>
              <a:t>CLK P/M</a:t>
            </a:r>
            <a:endParaRPr lang="ko-KR" altLang="en-US" sz="350" b="1" dirty="0"/>
          </a:p>
        </p:txBody>
      </p:sp>
      <p:sp>
        <p:nvSpPr>
          <p:cNvPr id="133" name="직사각형 132">
            <a:extLst>
              <a:ext uri="{FF2B5EF4-FFF2-40B4-BE49-F238E27FC236}">
                <a16:creationId xmlns:a16="http://schemas.microsoft.com/office/drawing/2014/main" id="{45082849-9A0D-45B8-9A97-8EE1DEEC1626}"/>
              </a:ext>
            </a:extLst>
          </p:cNvPr>
          <p:cNvSpPr/>
          <p:nvPr/>
        </p:nvSpPr>
        <p:spPr>
          <a:xfrm>
            <a:off x="8883729" y="2193664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152D69A-DB97-4833-B3EB-BB8A0CF961BA}"/>
              </a:ext>
            </a:extLst>
          </p:cNvPr>
          <p:cNvSpPr txBox="1">
            <a:spLocks/>
          </p:cNvSpPr>
          <p:nvPr/>
        </p:nvSpPr>
        <p:spPr>
          <a:xfrm>
            <a:off x="9260035" y="2619116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OE</a:t>
            </a:r>
            <a:endParaRPr lang="ko-KR" altLang="en-US" sz="350" b="1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99202D1-4D8F-477D-98A0-7C540A5E7426}"/>
              </a:ext>
            </a:extLst>
          </p:cNvPr>
          <p:cNvSpPr txBox="1">
            <a:spLocks/>
          </p:cNvSpPr>
          <p:nvPr/>
        </p:nvSpPr>
        <p:spPr>
          <a:xfrm>
            <a:off x="9264797" y="2445852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ctr"/>
            <a:r>
              <a:rPr lang="en-US" altLang="ko-KR" sz="350" b="1" dirty="0"/>
              <a:t>OUT P/M</a:t>
            </a:r>
            <a:endParaRPr lang="ko-KR" altLang="en-US" sz="350" b="1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C9C778E2-761A-49A1-AF90-EE1B775597AB}"/>
              </a:ext>
            </a:extLst>
          </p:cNvPr>
          <p:cNvSpPr txBox="1">
            <a:spLocks/>
          </p:cNvSpPr>
          <p:nvPr/>
        </p:nvSpPr>
        <p:spPr>
          <a:xfrm>
            <a:off x="8810095" y="2200014"/>
            <a:ext cx="542203" cy="3881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 OSC</a:t>
            </a:r>
          </a:p>
          <a:p>
            <a:pPr algn="ctr"/>
            <a:r>
              <a:rPr lang="en-US" altLang="ko-KR" sz="600" b="1" dirty="0"/>
              <a:t>25MHz</a:t>
            </a:r>
            <a:endParaRPr lang="ko-KR" altLang="en-US" sz="600" b="1" dirty="0"/>
          </a:p>
        </p:txBody>
      </p:sp>
      <p:pic>
        <p:nvPicPr>
          <p:cNvPr id="137" name="그림 136">
            <a:extLst>
              <a:ext uri="{FF2B5EF4-FFF2-40B4-BE49-F238E27FC236}">
                <a16:creationId xmlns:a16="http://schemas.microsoft.com/office/drawing/2014/main" id="{9F1B567A-5680-4AB7-9EE9-30DD6DBE7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350" y="2694748"/>
            <a:ext cx="288000" cy="83399"/>
          </a:xfrm>
          <a:prstGeom prst="rect">
            <a:avLst/>
          </a:prstGeom>
        </p:spPr>
      </p:pic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1B521AE2-ED22-49DA-9484-9F8E83C1E1D1}"/>
              </a:ext>
            </a:extLst>
          </p:cNvPr>
          <p:cNvSpPr/>
          <p:nvPr/>
        </p:nvSpPr>
        <p:spPr>
          <a:xfrm>
            <a:off x="8226812" y="1308665"/>
            <a:ext cx="3123584" cy="299029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64" name="직선 화살표 연결선 163">
            <a:extLst>
              <a:ext uri="{FF2B5EF4-FFF2-40B4-BE49-F238E27FC236}">
                <a16:creationId xmlns:a16="http://schemas.microsoft.com/office/drawing/2014/main" id="{21193A5D-0207-46E7-95B0-242AA9531489}"/>
              </a:ext>
            </a:extLst>
          </p:cNvPr>
          <p:cNvCxnSpPr/>
          <p:nvPr/>
        </p:nvCxnSpPr>
        <p:spPr>
          <a:xfrm>
            <a:off x="9611188" y="2513325"/>
            <a:ext cx="4304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2F9311B4-1114-459C-8377-206F1DEE8B5E}"/>
              </a:ext>
            </a:extLst>
          </p:cNvPr>
          <p:cNvSpPr txBox="1"/>
          <p:nvPr/>
        </p:nvSpPr>
        <p:spPr>
          <a:xfrm>
            <a:off x="8883729" y="1092569"/>
            <a:ext cx="1863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Camera Module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84B46D4-F199-439C-B9FA-7B608DFC11B6}"/>
              </a:ext>
            </a:extLst>
          </p:cNvPr>
          <p:cNvSpPr/>
          <p:nvPr/>
        </p:nvSpPr>
        <p:spPr>
          <a:xfrm>
            <a:off x="812800" y="1029802"/>
            <a:ext cx="7102524" cy="55303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9A39A291-61D3-4BBD-A62F-D4E7EB8B5C48}"/>
              </a:ext>
            </a:extLst>
          </p:cNvPr>
          <p:cNvSpPr/>
          <p:nvPr/>
        </p:nvSpPr>
        <p:spPr>
          <a:xfrm>
            <a:off x="8180686" y="4949289"/>
            <a:ext cx="3123584" cy="16810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DCU20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5DBE128C-3D93-44EA-A20F-BF6A3F4705BC}"/>
              </a:ext>
            </a:extLst>
          </p:cNvPr>
          <p:cNvCxnSpPr>
            <a:cxnSpLocks/>
          </p:cNvCxnSpPr>
          <p:nvPr/>
        </p:nvCxnSpPr>
        <p:spPr>
          <a:xfrm flipH="1">
            <a:off x="4942034" y="2840453"/>
            <a:ext cx="52079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A438FC81-D1D0-4A5D-BF6D-2DF4F152C8D9}"/>
              </a:ext>
            </a:extLst>
          </p:cNvPr>
          <p:cNvCxnSpPr>
            <a:cxnSpLocks/>
            <a:endCxn id="70" idx="1"/>
          </p:cNvCxnSpPr>
          <p:nvPr/>
        </p:nvCxnSpPr>
        <p:spPr>
          <a:xfrm>
            <a:off x="7915324" y="5789789"/>
            <a:ext cx="2653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17D63156-EFAC-402A-916A-6D56FCAD2202}"/>
              </a:ext>
            </a:extLst>
          </p:cNvPr>
          <p:cNvSpPr txBox="1"/>
          <p:nvPr/>
        </p:nvSpPr>
        <p:spPr>
          <a:xfrm>
            <a:off x="3831866" y="822604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FCM30</a:t>
            </a:r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F51C451-87E9-4B8F-6BC5-73A694426EC8}"/>
              </a:ext>
            </a:extLst>
          </p:cNvPr>
          <p:cNvCxnSpPr>
            <a:cxnSpLocks/>
          </p:cNvCxnSpPr>
          <p:nvPr/>
        </p:nvCxnSpPr>
        <p:spPr>
          <a:xfrm>
            <a:off x="8180686" y="4956308"/>
            <a:ext cx="3103178" cy="1679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D729DF52-250F-1DEB-BCB0-FFCBE8EB1EE8}"/>
              </a:ext>
            </a:extLst>
          </p:cNvPr>
          <p:cNvCxnSpPr/>
          <p:nvPr/>
        </p:nvCxnSpPr>
        <p:spPr>
          <a:xfrm flipH="1">
            <a:off x="8180686" y="4949289"/>
            <a:ext cx="3123584" cy="16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28346A9-905E-40BF-B02C-A2BA2B777909}"/>
              </a:ext>
            </a:extLst>
          </p:cNvPr>
          <p:cNvSpPr txBox="1"/>
          <p:nvPr/>
        </p:nvSpPr>
        <p:spPr>
          <a:xfrm>
            <a:off x="7328306" y="2636158"/>
            <a:ext cx="45878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/>
              <a:t>MIPI</a:t>
            </a:r>
            <a:endParaRPr lang="ko-KR" altLang="en-US" sz="105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F38ECE-339E-A15D-4A32-F0C0FFB5AB93}"/>
              </a:ext>
            </a:extLst>
          </p:cNvPr>
          <p:cNvSpPr txBox="1"/>
          <p:nvPr/>
        </p:nvSpPr>
        <p:spPr>
          <a:xfrm>
            <a:off x="6620364" y="4678802"/>
            <a:ext cx="1983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For 100Mbps Eth PHY</a:t>
            </a:r>
            <a:endParaRPr lang="ko-KR" altLang="en-US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C3D691-32F6-4B71-8316-BD4AE61DC8C1}"/>
              </a:ext>
            </a:extLst>
          </p:cNvPr>
          <p:cNvSpPr txBox="1"/>
          <p:nvPr/>
        </p:nvSpPr>
        <p:spPr>
          <a:xfrm>
            <a:off x="139337" y="3190725"/>
            <a:ext cx="1868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1"/>
                </a:solidFill>
              </a:rPr>
              <a:t>Infineon-TC397</a:t>
            </a:r>
            <a:endParaRPr lang="ko-KR" alt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4E454A4-894F-42AB-8A39-6BABA90B8B35}"/>
              </a:ext>
            </a:extLst>
          </p:cNvPr>
          <p:cNvSpPr txBox="1"/>
          <p:nvPr/>
        </p:nvSpPr>
        <p:spPr>
          <a:xfrm>
            <a:off x="8226812" y="3166775"/>
            <a:ext cx="326082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</a:rPr>
              <a:t>***Image Sensor : On-Semi(23MHz), </a:t>
            </a:r>
            <a:r>
              <a:rPr lang="en-US" altLang="ko-KR" sz="900" dirty="0" err="1">
                <a:solidFill>
                  <a:srgbClr val="FF0000"/>
                </a:solidFill>
              </a:rPr>
              <a:t>OmniVision</a:t>
            </a:r>
            <a:r>
              <a:rPr lang="en-US" altLang="ko-KR" sz="900">
                <a:solidFill>
                  <a:srgbClr val="FF0000"/>
                </a:solidFill>
              </a:rPr>
              <a:t>(25MHz)</a:t>
            </a:r>
            <a:endParaRPr lang="ko-KR" altLang="en-US" sz="900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95E8342-6A98-696B-347E-5E9F811C21D3}"/>
              </a:ext>
            </a:extLst>
          </p:cNvPr>
          <p:cNvSpPr txBox="1"/>
          <p:nvPr/>
        </p:nvSpPr>
        <p:spPr>
          <a:xfrm>
            <a:off x="5602603" y="2461"/>
            <a:ext cx="22821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DV : End of Jan. 23YR</a:t>
            </a:r>
          </a:p>
          <a:p>
            <a:r>
              <a:rPr lang="en-US" altLang="ko-KR" sz="1400" dirty="0"/>
              <a:t>P1 : Start of Feb. 01 23YR</a:t>
            </a:r>
          </a:p>
          <a:p>
            <a:r>
              <a:rPr lang="en-US" altLang="ko-KR" sz="1400" dirty="0"/>
              <a:t>MP : Aug. 23YR</a:t>
            </a:r>
          </a:p>
          <a:p>
            <a:r>
              <a:rPr lang="en-US" altLang="ko-KR" sz="1400" dirty="0"/>
              <a:t>Target Vehicle : MX5</a:t>
            </a:r>
            <a:endParaRPr lang="ko-KR" altLang="en-US" sz="1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A0A0AD7-2B24-2039-0855-1DCDD2CBBF19}"/>
              </a:ext>
            </a:extLst>
          </p:cNvPr>
          <p:cNvSpPr/>
          <p:nvPr/>
        </p:nvSpPr>
        <p:spPr>
          <a:xfrm>
            <a:off x="1579315" y="4977566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37CEE66-1493-D261-1220-AD7A1F234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5483095"/>
            <a:ext cx="286569" cy="829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F3A379-D5A0-61B1-8429-7AFC65FF6FF3}"/>
              </a:ext>
            </a:extLst>
          </p:cNvPr>
          <p:cNvSpPr txBox="1">
            <a:spLocks/>
          </p:cNvSpPr>
          <p:nvPr/>
        </p:nvSpPr>
        <p:spPr>
          <a:xfrm>
            <a:off x="1965145" y="5047573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F50D8A-E4F1-AC62-E7E2-3E8288189027}"/>
              </a:ext>
            </a:extLst>
          </p:cNvPr>
          <p:cNvSpPr txBox="1">
            <a:spLocks/>
          </p:cNvSpPr>
          <p:nvPr/>
        </p:nvSpPr>
        <p:spPr>
          <a:xfrm>
            <a:off x="1453412" y="4943719"/>
            <a:ext cx="606771" cy="3946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SiT8925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125MHz</a:t>
            </a:r>
            <a:endParaRPr lang="ko-KR" altLang="en-US" sz="600" b="1" dirty="0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F021D91D-A453-E662-3C53-9975AFB3A7ED}"/>
              </a:ext>
            </a:extLst>
          </p:cNvPr>
          <p:cNvCxnSpPr>
            <a:cxnSpLocks/>
          </p:cNvCxnSpPr>
          <p:nvPr/>
        </p:nvCxnSpPr>
        <p:spPr>
          <a:xfrm>
            <a:off x="2325145" y="5115500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14AAD1E-756F-5E9C-7F4F-4FFBB5098AE4}"/>
              </a:ext>
            </a:extLst>
          </p:cNvPr>
          <p:cNvSpPr txBox="1"/>
          <p:nvPr/>
        </p:nvSpPr>
        <p:spPr>
          <a:xfrm>
            <a:off x="8463057" y="1630141"/>
            <a:ext cx="2805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Kyocera OSC</a:t>
            </a:r>
          </a:p>
          <a:p>
            <a:r>
              <a:rPr lang="en-US" altLang="ko-KR" sz="1800" dirty="0"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MC2520K25.0000C16ESH</a:t>
            </a:r>
            <a:endParaRPr lang="ko-KR" altLang="en-US" dirty="0"/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667B91F9-2C29-BE57-C959-79F312846B01}"/>
              </a:ext>
            </a:extLst>
          </p:cNvPr>
          <p:cNvCxnSpPr/>
          <p:nvPr/>
        </p:nvCxnSpPr>
        <p:spPr>
          <a:xfrm>
            <a:off x="812800" y="1029802"/>
            <a:ext cx="7102524" cy="5530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CE03B29F-E11A-EC15-3697-9D053DEF9DAE}"/>
              </a:ext>
            </a:extLst>
          </p:cNvPr>
          <p:cNvCxnSpPr/>
          <p:nvPr/>
        </p:nvCxnSpPr>
        <p:spPr>
          <a:xfrm flipH="1">
            <a:off x="812800" y="1029802"/>
            <a:ext cx="7102524" cy="5530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825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A76AE8C-BAE6-41C3-A361-60F65E5418F5}"/>
              </a:ext>
            </a:extLst>
          </p:cNvPr>
          <p:cNvSpPr/>
          <p:nvPr/>
        </p:nvSpPr>
        <p:spPr>
          <a:xfrm>
            <a:off x="251670" y="352338"/>
            <a:ext cx="10830187" cy="5368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DRV2(DCU20) 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B9CFAB0-B056-4B31-B3FF-F5B398D986AD}"/>
              </a:ext>
            </a:extLst>
          </p:cNvPr>
          <p:cNvSpPr/>
          <p:nvPr/>
        </p:nvSpPr>
        <p:spPr>
          <a:xfrm>
            <a:off x="3100810" y="1602601"/>
            <a:ext cx="1772817" cy="2024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SoC</a:t>
            </a: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(Intel-)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1C41F8-0FB3-4293-BA0B-93CD43BB07B1}"/>
              </a:ext>
            </a:extLst>
          </p:cNvPr>
          <p:cNvSpPr txBox="1"/>
          <p:nvPr/>
        </p:nvSpPr>
        <p:spPr>
          <a:xfrm>
            <a:off x="2990039" y="1777918"/>
            <a:ext cx="358606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/>
          <a:p>
            <a:r>
              <a:rPr lang="en-US" altLang="ko-KR" sz="500" b="1" dirty="0"/>
              <a:t>CLK_IN</a:t>
            </a:r>
            <a:endParaRPr lang="ko-KR" altLang="en-US" sz="500" b="1" dirty="0"/>
          </a:p>
        </p:txBody>
      </p: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83CAC4C8-FA72-4A80-8DA7-EE38151667B5}"/>
              </a:ext>
            </a:extLst>
          </p:cNvPr>
          <p:cNvGrpSpPr/>
          <p:nvPr/>
        </p:nvGrpSpPr>
        <p:grpSpPr>
          <a:xfrm>
            <a:off x="1464940" y="1595846"/>
            <a:ext cx="745830" cy="588514"/>
            <a:chOff x="741940" y="1572986"/>
            <a:chExt cx="745830" cy="588514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2289EF9-1F68-4D5C-83A7-DBDC9F35F812}"/>
                </a:ext>
              </a:extLst>
            </p:cNvPr>
            <p:cNvSpPr/>
            <p:nvPr/>
          </p:nvSpPr>
          <p:spPr>
            <a:xfrm>
              <a:off x="741940" y="1572986"/>
              <a:ext cx="626485" cy="58851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2DC921-5F3B-4C30-8CCC-E704F060E328}"/>
                </a:ext>
              </a:extLst>
            </p:cNvPr>
            <p:cNvSpPr txBox="1">
              <a:spLocks/>
            </p:cNvSpPr>
            <p:nvPr/>
          </p:nvSpPr>
          <p:spPr>
            <a:xfrm>
              <a:off x="1127770" y="1763482"/>
              <a:ext cx="360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lIns="72000" rIns="72000" rtlCol="0">
              <a:noAutofit/>
            </a:bodyPr>
            <a:lstStyle/>
            <a:p>
              <a:pPr algn="r"/>
              <a:r>
                <a:rPr lang="en-US" altLang="ko-KR" sz="350" b="1" dirty="0"/>
                <a:t>OUT</a:t>
              </a:r>
              <a:endParaRPr lang="ko-KR" altLang="en-US" sz="350" b="1" dirty="0"/>
            </a:p>
          </p:txBody>
        </p:sp>
      </p:grp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3BF2214F-4639-466B-B88A-9273DA8DCB9F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2210770" y="1858342"/>
            <a:ext cx="779269" cy="4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A4EFDC70-5ECD-423C-8F15-A267478A5908}"/>
              </a:ext>
            </a:extLst>
          </p:cNvPr>
          <p:cNvGrpSpPr/>
          <p:nvPr/>
        </p:nvGrpSpPr>
        <p:grpSpPr>
          <a:xfrm>
            <a:off x="2990039" y="4317852"/>
            <a:ext cx="1883588" cy="2024743"/>
            <a:chOff x="3564453" y="4290419"/>
            <a:chExt cx="1883588" cy="2024743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FA3DF5B-0AF3-476C-A64D-D5725D919011}"/>
                </a:ext>
              </a:extLst>
            </p:cNvPr>
            <p:cNvSpPr/>
            <p:nvPr/>
          </p:nvSpPr>
          <p:spPr>
            <a:xfrm>
              <a:off x="3675224" y="4290419"/>
              <a:ext cx="1772817" cy="20247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MCU(Infineon-TC397?)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22A61C-6E14-49B1-B79F-B984CA17D9DC}"/>
                </a:ext>
              </a:extLst>
            </p:cNvPr>
            <p:cNvSpPr txBox="1"/>
            <p:nvPr/>
          </p:nvSpPr>
          <p:spPr>
            <a:xfrm>
              <a:off x="3564453" y="4465735"/>
              <a:ext cx="358606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/>
                <a:t>CLK_IN</a:t>
              </a:r>
              <a:endParaRPr lang="ko-KR" altLang="en-US" sz="500" b="1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0EEE527-5CDC-4569-AE72-D6CB65D7F51B}"/>
                </a:ext>
              </a:extLst>
            </p:cNvPr>
            <p:cNvSpPr txBox="1"/>
            <p:nvPr/>
          </p:nvSpPr>
          <p:spPr>
            <a:xfrm>
              <a:off x="3564453" y="4938176"/>
              <a:ext cx="385857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 err="1"/>
                <a:t>Eth_CLK</a:t>
              </a:r>
              <a:endParaRPr lang="ko-KR" altLang="en-US" sz="500" b="1" dirty="0"/>
            </a:p>
          </p:txBody>
        </p: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2838B91-C243-438B-9A1B-154F7FABA4C1}"/>
              </a:ext>
            </a:extLst>
          </p:cNvPr>
          <p:cNvSpPr/>
          <p:nvPr/>
        </p:nvSpPr>
        <p:spPr>
          <a:xfrm>
            <a:off x="1579315" y="4313279"/>
            <a:ext cx="626485" cy="5885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DB538B9B-3344-4A0A-A07D-810270C7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4813337"/>
            <a:ext cx="286569" cy="82985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67275E0F-3BE0-4830-B94A-3543835ACEF3}"/>
              </a:ext>
            </a:extLst>
          </p:cNvPr>
          <p:cNvSpPr txBox="1">
            <a:spLocks/>
          </p:cNvSpPr>
          <p:nvPr/>
        </p:nvSpPr>
        <p:spPr>
          <a:xfrm>
            <a:off x="1965145" y="4503775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C21D479-EAA0-4EAB-9514-D7046CBAF364}"/>
              </a:ext>
            </a:extLst>
          </p:cNvPr>
          <p:cNvSpPr txBox="1">
            <a:spLocks/>
          </p:cNvSpPr>
          <p:nvPr/>
        </p:nvSpPr>
        <p:spPr>
          <a:xfrm>
            <a:off x="1465731" y="4322314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20MHz</a:t>
            </a:r>
            <a:endParaRPr lang="ko-KR" altLang="en-US" sz="600" b="1" dirty="0"/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8414A752-033A-4C67-B207-08DADC295DB2}"/>
              </a:ext>
            </a:extLst>
          </p:cNvPr>
          <p:cNvCxnSpPr>
            <a:cxnSpLocks/>
            <a:stCxn id="67" idx="3"/>
            <a:endCxn id="52" idx="1"/>
          </p:cNvCxnSpPr>
          <p:nvPr/>
        </p:nvCxnSpPr>
        <p:spPr>
          <a:xfrm>
            <a:off x="2325145" y="4575775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CB09AE-F4C0-4F45-9448-1BA30054D652}"/>
              </a:ext>
            </a:extLst>
          </p:cNvPr>
          <p:cNvSpPr txBox="1"/>
          <p:nvPr/>
        </p:nvSpPr>
        <p:spPr>
          <a:xfrm>
            <a:off x="1210706" y="3742493"/>
            <a:ext cx="26260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 Crystal</a:t>
            </a:r>
          </a:p>
          <a:p>
            <a:r>
              <a:rPr lang="en-US" altLang="ko-KR" dirty="0"/>
              <a:t>AM20000311(</a:t>
            </a:r>
            <a:r>
              <a:rPr lang="ko-KR" altLang="en-US" dirty="0"/>
              <a:t>확인필요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8542D90-6C3C-40E6-84E9-8D6D33C6CF60}"/>
              </a:ext>
            </a:extLst>
          </p:cNvPr>
          <p:cNvSpPr txBox="1"/>
          <p:nvPr/>
        </p:nvSpPr>
        <p:spPr>
          <a:xfrm>
            <a:off x="1297682" y="1225994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확인 필요</a:t>
            </a:r>
            <a:endParaRPr lang="ko-KR" altLang="en-US" dirty="0"/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D6AE73F1-6D4B-4D26-9F64-81D34CBCFE92}"/>
              </a:ext>
            </a:extLst>
          </p:cNvPr>
          <p:cNvSpPr/>
          <p:nvPr/>
        </p:nvSpPr>
        <p:spPr>
          <a:xfrm>
            <a:off x="5838631" y="4322314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D035E7D2-3D8F-4982-A0E4-EF6AAB476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15" y="4821525"/>
            <a:ext cx="286569" cy="82985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AEDA7AE0-DE8C-4E00-8AC9-4E432B897B3A}"/>
              </a:ext>
            </a:extLst>
          </p:cNvPr>
          <p:cNvSpPr txBox="1">
            <a:spLocks/>
          </p:cNvSpPr>
          <p:nvPr/>
        </p:nvSpPr>
        <p:spPr>
          <a:xfrm>
            <a:off x="5726146" y="4480573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0BED516-E41B-4EDD-9EB1-64068590CE17}"/>
              </a:ext>
            </a:extLst>
          </p:cNvPr>
          <p:cNvSpPr txBox="1">
            <a:spLocks/>
          </p:cNvSpPr>
          <p:nvPr/>
        </p:nvSpPr>
        <p:spPr>
          <a:xfrm>
            <a:off x="5995863" y="4331752"/>
            <a:ext cx="606771" cy="3946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SiT8925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125MHz</a:t>
            </a:r>
            <a:endParaRPr lang="ko-KR" altLang="en-US" sz="600" b="1" dirty="0"/>
          </a:p>
        </p:txBody>
      </p:sp>
      <p:cxnSp>
        <p:nvCxnSpPr>
          <p:cNvPr id="71" name="직선 화살표 연결선 70">
            <a:extLst>
              <a:ext uri="{FF2B5EF4-FFF2-40B4-BE49-F238E27FC236}">
                <a16:creationId xmlns:a16="http://schemas.microsoft.com/office/drawing/2014/main" id="{BB30E184-3167-4D3D-AEDB-3C583404C0D8}"/>
              </a:ext>
            </a:extLst>
          </p:cNvPr>
          <p:cNvCxnSpPr/>
          <p:nvPr/>
        </p:nvCxnSpPr>
        <p:spPr>
          <a:xfrm flipH="1">
            <a:off x="4936005" y="4548639"/>
            <a:ext cx="784112" cy="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64C80C9C-E1C2-405B-8725-8E92574EA216}"/>
              </a:ext>
            </a:extLst>
          </p:cNvPr>
          <p:cNvSpPr txBox="1"/>
          <p:nvPr/>
        </p:nvSpPr>
        <p:spPr>
          <a:xfrm>
            <a:off x="5466365" y="3916863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125MHz OSC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E6C24E1-89D2-4D9F-8621-B04D98978489}"/>
              </a:ext>
            </a:extLst>
          </p:cNvPr>
          <p:cNvSpPr txBox="1"/>
          <p:nvPr/>
        </p:nvSpPr>
        <p:spPr>
          <a:xfrm>
            <a:off x="671644" y="2767270"/>
            <a:ext cx="1874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NXP CAN</a:t>
            </a:r>
          </a:p>
          <a:p>
            <a:r>
              <a:rPr lang="en-US" altLang="ko-KR" dirty="0"/>
              <a:t>Micron Memory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7544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A76AE8C-BAE6-41C3-A361-60F65E5418F5}"/>
              </a:ext>
            </a:extLst>
          </p:cNvPr>
          <p:cNvSpPr/>
          <p:nvPr/>
        </p:nvSpPr>
        <p:spPr>
          <a:xfrm>
            <a:off x="251670" y="352338"/>
            <a:ext cx="10830187" cy="5368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DRV3(ADCU40) </a:t>
            </a:r>
            <a:r>
              <a:rPr lang="ko-KR" altLang="en-US" b="1" dirty="0">
                <a:solidFill>
                  <a:schemeClr val="tx1"/>
                </a:solidFill>
              </a:rPr>
              <a:t>검토 중</a:t>
            </a:r>
            <a:r>
              <a:rPr lang="en-US" altLang="ko-KR" b="1" dirty="0">
                <a:solidFill>
                  <a:schemeClr val="tx1"/>
                </a:solidFill>
              </a:rPr>
              <a:t> 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B9CFAB0-B056-4B31-B3FF-F5B398D986AD}"/>
              </a:ext>
            </a:extLst>
          </p:cNvPr>
          <p:cNvSpPr/>
          <p:nvPr/>
        </p:nvSpPr>
        <p:spPr>
          <a:xfrm>
            <a:off x="3100810" y="1602601"/>
            <a:ext cx="1772817" cy="2024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SoC</a:t>
            </a: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(NVIDIA-Orin)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83CAC4C8-FA72-4A80-8DA7-EE38151667B5}"/>
              </a:ext>
            </a:extLst>
          </p:cNvPr>
          <p:cNvGrpSpPr/>
          <p:nvPr/>
        </p:nvGrpSpPr>
        <p:grpSpPr>
          <a:xfrm>
            <a:off x="1464940" y="1595846"/>
            <a:ext cx="745830" cy="588514"/>
            <a:chOff x="741940" y="1572986"/>
            <a:chExt cx="745830" cy="588514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2289EF9-1F68-4D5C-83A7-DBDC9F35F812}"/>
                </a:ext>
              </a:extLst>
            </p:cNvPr>
            <p:cNvSpPr/>
            <p:nvPr/>
          </p:nvSpPr>
          <p:spPr>
            <a:xfrm>
              <a:off x="741940" y="1572986"/>
              <a:ext cx="626485" cy="58851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2DC921-5F3B-4C30-8CCC-E704F060E328}"/>
                </a:ext>
              </a:extLst>
            </p:cNvPr>
            <p:cNvSpPr txBox="1">
              <a:spLocks/>
            </p:cNvSpPr>
            <p:nvPr/>
          </p:nvSpPr>
          <p:spPr>
            <a:xfrm>
              <a:off x="1127770" y="1763482"/>
              <a:ext cx="360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lIns="72000" rIns="72000" rtlCol="0">
              <a:noAutofit/>
            </a:bodyPr>
            <a:lstStyle/>
            <a:p>
              <a:pPr algn="r"/>
              <a:r>
                <a:rPr lang="en-US" altLang="ko-KR" sz="350" b="1" dirty="0"/>
                <a:t>OUT</a:t>
              </a:r>
              <a:endParaRPr lang="ko-KR" altLang="en-US" sz="350" b="1" dirty="0"/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E523B21-476B-4476-AF25-AAE7F84B3481}"/>
              </a:ext>
            </a:extLst>
          </p:cNvPr>
          <p:cNvSpPr/>
          <p:nvPr/>
        </p:nvSpPr>
        <p:spPr>
          <a:xfrm>
            <a:off x="5838631" y="1631465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D68210ED-C881-4229-AF93-48337C8C0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15" y="2130676"/>
            <a:ext cx="286569" cy="8298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D89CB1B5-14FA-415B-917A-5546F5A3C89F}"/>
              </a:ext>
            </a:extLst>
          </p:cNvPr>
          <p:cNvSpPr txBox="1">
            <a:spLocks/>
          </p:cNvSpPr>
          <p:nvPr/>
        </p:nvSpPr>
        <p:spPr>
          <a:xfrm>
            <a:off x="5726146" y="1789724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0AC6C61-39C9-43DA-93B6-16635E673797}"/>
              </a:ext>
            </a:extLst>
          </p:cNvPr>
          <p:cNvSpPr txBox="1">
            <a:spLocks/>
          </p:cNvSpPr>
          <p:nvPr/>
        </p:nvSpPr>
        <p:spPr>
          <a:xfrm>
            <a:off x="5995863" y="1640904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SiT9386</a:t>
            </a:r>
          </a:p>
          <a:p>
            <a:pPr algn="ctr"/>
            <a:r>
              <a:rPr lang="en-US" altLang="ko-KR" sz="600" b="1" dirty="0"/>
              <a:t>LVDS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156.25MHz</a:t>
            </a:r>
            <a:endParaRPr lang="ko-KR" altLang="en-US" sz="600" b="1" dirty="0"/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3BF2214F-4639-466B-B88A-9273DA8DCB9F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2210770" y="1858342"/>
            <a:ext cx="779269" cy="4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72C0B28E-B1FF-4424-8ED3-256CA0597701}"/>
              </a:ext>
            </a:extLst>
          </p:cNvPr>
          <p:cNvCxnSpPr>
            <a:cxnSpLocks/>
            <a:stCxn id="44" idx="1"/>
          </p:cNvCxnSpPr>
          <p:nvPr/>
        </p:nvCxnSpPr>
        <p:spPr>
          <a:xfrm flipH="1">
            <a:off x="5016714" y="1861724"/>
            <a:ext cx="7094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A4EFDC70-5ECD-423C-8F15-A267478A5908}"/>
              </a:ext>
            </a:extLst>
          </p:cNvPr>
          <p:cNvGrpSpPr/>
          <p:nvPr/>
        </p:nvGrpSpPr>
        <p:grpSpPr>
          <a:xfrm>
            <a:off x="2988874" y="4317852"/>
            <a:ext cx="1884753" cy="2024743"/>
            <a:chOff x="3563288" y="4290419"/>
            <a:chExt cx="1884753" cy="2024743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FA3DF5B-0AF3-476C-A64D-D5725D919011}"/>
                </a:ext>
              </a:extLst>
            </p:cNvPr>
            <p:cNvSpPr/>
            <p:nvPr/>
          </p:nvSpPr>
          <p:spPr>
            <a:xfrm>
              <a:off x="3675224" y="4290419"/>
              <a:ext cx="1772817" cy="20247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MCU(TC397)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22A61C-6E14-49B1-B79F-B984CA17D9DC}"/>
                </a:ext>
              </a:extLst>
            </p:cNvPr>
            <p:cNvSpPr txBox="1"/>
            <p:nvPr/>
          </p:nvSpPr>
          <p:spPr>
            <a:xfrm>
              <a:off x="3564453" y="4465735"/>
              <a:ext cx="358606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/>
                <a:t>CLK_IN</a:t>
              </a:r>
              <a:endParaRPr lang="ko-KR" altLang="en-US" sz="500" b="1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0EEE527-5CDC-4569-AE72-D6CB65D7F51B}"/>
                </a:ext>
              </a:extLst>
            </p:cNvPr>
            <p:cNvSpPr txBox="1"/>
            <p:nvPr/>
          </p:nvSpPr>
          <p:spPr>
            <a:xfrm>
              <a:off x="3563288" y="5003429"/>
              <a:ext cx="385857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 err="1"/>
                <a:t>Eth_CLK</a:t>
              </a:r>
              <a:endParaRPr lang="ko-KR" altLang="en-US" sz="500" b="1" dirty="0"/>
            </a:p>
          </p:txBody>
        </p: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2838B91-C243-438B-9A1B-154F7FABA4C1}"/>
              </a:ext>
            </a:extLst>
          </p:cNvPr>
          <p:cNvSpPr/>
          <p:nvPr/>
        </p:nvSpPr>
        <p:spPr>
          <a:xfrm>
            <a:off x="1579315" y="4313279"/>
            <a:ext cx="626485" cy="5885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DB538B9B-3344-4A0A-A07D-810270C7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4813337"/>
            <a:ext cx="286569" cy="82985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67275E0F-3BE0-4830-B94A-3543835ACEF3}"/>
              </a:ext>
            </a:extLst>
          </p:cNvPr>
          <p:cNvSpPr txBox="1">
            <a:spLocks/>
          </p:cNvSpPr>
          <p:nvPr/>
        </p:nvSpPr>
        <p:spPr>
          <a:xfrm>
            <a:off x="1965145" y="4503775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C21D479-EAA0-4EAB-9514-D7046CBAF364}"/>
              </a:ext>
            </a:extLst>
          </p:cNvPr>
          <p:cNvSpPr txBox="1">
            <a:spLocks/>
          </p:cNvSpPr>
          <p:nvPr/>
        </p:nvSpPr>
        <p:spPr>
          <a:xfrm>
            <a:off x="1465731" y="4322314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20MHz</a:t>
            </a:r>
            <a:endParaRPr lang="ko-KR" altLang="en-US" sz="600" b="1" dirty="0"/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8414A752-033A-4C67-B207-08DADC295DB2}"/>
              </a:ext>
            </a:extLst>
          </p:cNvPr>
          <p:cNvCxnSpPr>
            <a:cxnSpLocks/>
            <a:stCxn id="67" idx="3"/>
            <a:endCxn id="52" idx="1"/>
          </p:cNvCxnSpPr>
          <p:nvPr/>
        </p:nvCxnSpPr>
        <p:spPr>
          <a:xfrm>
            <a:off x="2325145" y="4575775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CB09AE-F4C0-4F45-9448-1BA30054D652}"/>
              </a:ext>
            </a:extLst>
          </p:cNvPr>
          <p:cNvSpPr txBox="1"/>
          <p:nvPr/>
        </p:nvSpPr>
        <p:spPr>
          <a:xfrm>
            <a:off x="1210706" y="3742493"/>
            <a:ext cx="26260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 Crystal</a:t>
            </a:r>
          </a:p>
          <a:p>
            <a:r>
              <a:rPr lang="en-US" altLang="ko-KR" dirty="0"/>
              <a:t>AM20000311(</a:t>
            </a:r>
            <a:r>
              <a:rPr lang="ko-KR" altLang="en-US" dirty="0"/>
              <a:t>확인필요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8542D90-6C3C-40E6-84E9-8D6D33C6CF60}"/>
              </a:ext>
            </a:extLst>
          </p:cNvPr>
          <p:cNvSpPr txBox="1"/>
          <p:nvPr/>
        </p:nvSpPr>
        <p:spPr>
          <a:xfrm>
            <a:off x="1210706" y="975287"/>
            <a:ext cx="1462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확인필요</a:t>
            </a:r>
            <a:endParaRPr lang="en-US" altLang="ko-KR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92DDA8F-996B-4140-9D0F-A43502AE1C9E}"/>
              </a:ext>
            </a:extLst>
          </p:cNvPr>
          <p:cNvSpPr txBox="1"/>
          <p:nvPr/>
        </p:nvSpPr>
        <p:spPr>
          <a:xfrm>
            <a:off x="5328738" y="1254150"/>
            <a:ext cx="3174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156.25MHz OSC +/-100ppm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D6AE73F1-6D4B-4D26-9F64-81D34CBCFE92}"/>
              </a:ext>
            </a:extLst>
          </p:cNvPr>
          <p:cNvSpPr/>
          <p:nvPr/>
        </p:nvSpPr>
        <p:spPr>
          <a:xfrm>
            <a:off x="1579315" y="4977566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D035E7D2-3D8F-4982-A0E4-EF6AAB476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5483095"/>
            <a:ext cx="286569" cy="82985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AEDA7AE0-DE8C-4E00-8AC9-4E432B897B3A}"/>
              </a:ext>
            </a:extLst>
          </p:cNvPr>
          <p:cNvSpPr txBox="1">
            <a:spLocks/>
          </p:cNvSpPr>
          <p:nvPr/>
        </p:nvSpPr>
        <p:spPr>
          <a:xfrm>
            <a:off x="1965145" y="5047573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0BED516-E41B-4EDD-9EB1-64068590CE17}"/>
              </a:ext>
            </a:extLst>
          </p:cNvPr>
          <p:cNvSpPr txBox="1">
            <a:spLocks/>
          </p:cNvSpPr>
          <p:nvPr/>
        </p:nvSpPr>
        <p:spPr>
          <a:xfrm>
            <a:off x="1453412" y="4943719"/>
            <a:ext cx="606771" cy="3946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SiT8925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125MHz</a:t>
            </a:r>
            <a:endParaRPr lang="ko-KR" altLang="en-US" sz="600" b="1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4C80C9C-E1C2-405B-8725-8E92574EA216}"/>
              </a:ext>
            </a:extLst>
          </p:cNvPr>
          <p:cNvSpPr txBox="1"/>
          <p:nvPr/>
        </p:nvSpPr>
        <p:spPr>
          <a:xfrm>
            <a:off x="1151602" y="5597149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125MHz OSC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3D9300E-9D58-4BD3-9D33-98FE2CEFB6E7}"/>
              </a:ext>
            </a:extLst>
          </p:cNvPr>
          <p:cNvSpPr/>
          <p:nvPr/>
        </p:nvSpPr>
        <p:spPr>
          <a:xfrm>
            <a:off x="914400" y="975287"/>
            <a:ext cx="6446982" cy="56656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DBDDA0A-DA89-40AA-82B6-B5C7BA61A63D}"/>
              </a:ext>
            </a:extLst>
          </p:cNvPr>
          <p:cNvSpPr txBox="1"/>
          <p:nvPr/>
        </p:nvSpPr>
        <p:spPr>
          <a:xfrm>
            <a:off x="4967769" y="3429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x2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CFBFB6B-8E10-47B4-8FB3-CE65347FF445}"/>
              </a:ext>
            </a:extLst>
          </p:cNvPr>
          <p:cNvSpPr txBox="1"/>
          <p:nvPr/>
        </p:nvSpPr>
        <p:spPr>
          <a:xfrm>
            <a:off x="7788812" y="1603935"/>
            <a:ext cx="4641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HLK said, </a:t>
            </a:r>
            <a:r>
              <a:rPr lang="ko-KR" altLang="en-US" dirty="0"/>
              <a:t>언제 </a:t>
            </a:r>
            <a:r>
              <a:rPr lang="en-US" altLang="ko-KR" dirty="0"/>
              <a:t>camera</a:t>
            </a:r>
            <a:r>
              <a:rPr lang="ko-KR" altLang="en-US" dirty="0"/>
              <a:t>사양 미정으로 지연</a:t>
            </a:r>
            <a:endParaRPr lang="en-US" altLang="ko-KR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5F049EF-01D0-4361-B4EC-49606D5B2391}"/>
              </a:ext>
            </a:extLst>
          </p:cNvPr>
          <p:cNvSpPr txBox="1"/>
          <p:nvPr/>
        </p:nvSpPr>
        <p:spPr>
          <a:xfrm>
            <a:off x="7788812" y="2484408"/>
            <a:ext cx="27158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DVR3</a:t>
            </a:r>
            <a:r>
              <a:rPr lang="ko-KR" altLang="en-US" dirty="0"/>
              <a:t> </a:t>
            </a:r>
            <a:r>
              <a:rPr lang="en-US" altLang="ko-KR" dirty="0"/>
              <a:t>3</a:t>
            </a:r>
            <a:r>
              <a:rPr lang="ko-KR" altLang="en-US" dirty="0"/>
              <a:t>월에 </a:t>
            </a:r>
            <a:r>
              <a:rPr lang="en-US" altLang="ko-KR" dirty="0"/>
              <a:t>60set</a:t>
            </a:r>
            <a:r>
              <a:rPr lang="ko-KR" altLang="en-US" dirty="0"/>
              <a:t>납품</a:t>
            </a:r>
            <a:r>
              <a:rPr lang="en-US" altLang="ko-KR" dirty="0"/>
              <a:t>, </a:t>
            </a:r>
          </a:p>
          <a:p>
            <a:r>
              <a:rPr lang="en-US" altLang="ko-KR" dirty="0"/>
              <a:t>6</a:t>
            </a:r>
            <a:r>
              <a:rPr lang="ko-KR" altLang="en-US" dirty="0"/>
              <a:t>월 </a:t>
            </a:r>
            <a:r>
              <a:rPr lang="en-US" altLang="ko-KR" dirty="0"/>
              <a:t>2</a:t>
            </a:r>
            <a:r>
              <a:rPr lang="ko-KR" altLang="en-US" dirty="0"/>
              <a:t>차 </a:t>
            </a:r>
            <a:r>
              <a:rPr lang="en-US" altLang="ko-KR" dirty="0"/>
              <a:t>build-up 250set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7D5B5EE-4BBB-4B97-8644-E96EF0E012CC}"/>
              </a:ext>
            </a:extLst>
          </p:cNvPr>
          <p:cNvSpPr txBox="1"/>
          <p:nvPr/>
        </p:nvSpPr>
        <p:spPr>
          <a:xfrm>
            <a:off x="5450014" y="2265942"/>
            <a:ext cx="1862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1" dirty="0">
                <a:solidFill>
                  <a:schemeClr val="tx1"/>
                </a:solidFill>
              </a:rPr>
              <a:t>10GBASE-T</a:t>
            </a:r>
            <a:endParaRPr lang="ko-KR" altLang="en-US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8F19F2D-9A6D-402C-F51C-FCC04EDCB28D}"/>
              </a:ext>
            </a:extLst>
          </p:cNvPr>
          <p:cNvSpPr/>
          <p:nvPr/>
        </p:nvSpPr>
        <p:spPr>
          <a:xfrm>
            <a:off x="3131412" y="1639889"/>
            <a:ext cx="1772817" cy="2024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</p:txBody>
      </p:sp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A655E055-8D68-515F-329A-43179086BCAB}"/>
              </a:ext>
            </a:extLst>
          </p:cNvPr>
          <p:cNvCxnSpPr>
            <a:cxnSpLocks/>
          </p:cNvCxnSpPr>
          <p:nvPr/>
        </p:nvCxnSpPr>
        <p:spPr>
          <a:xfrm>
            <a:off x="2325145" y="5115500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52614D7-17DA-47D6-A228-8DFF5EDF246A}"/>
              </a:ext>
            </a:extLst>
          </p:cNvPr>
          <p:cNvSpPr txBox="1"/>
          <p:nvPr/>
        </p:nvSpPr>
        <p:spPr>
          <a:xfrm>
            <a:off x="2994804" y="2169413"/>
            <a:ext cx="674397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PHY_REFCLK_P/N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1C41F8-0FB3-4293-BA0B-93CD43BB07B1}"/>
              </a:ext>
            </a:extLst>
          </p:cNvPr>
          <p:cNvSpPr txBox="1"/>
          <p:nvPr/>
        </p:nvSpPr>
        <p:spPr>
          <a:xfrm>
            <a:off x="2990039" y="1777918"/>
            <a:ext cx="358606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/>
          <a:p>
            <a:r>
              <a:rPr lang="en-US" altLang="ko-KR" sz="500" b="1" dirty="0"/>
              <a:t>CLK_IN</a:t>
            </a:r>
            <a:endParaRPr lang="ko-KR" altLang="en-US" sz="5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367020-9456-4A63-9D13-E2E62237416E}"/>
              </a:ext>
            </a:extLst>
          </p:cNvPr>
          <p:cNvSpPr txBox="1"/>
          <p:nvPr/>
        </p:nvSpPr>
        <p:spPr>
          <a:xfrm>
            <a:off x="4637744" y="1786342"/>
            <a:ext cx="374636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pPr algn="r"/>
            <a:r>
              <a:rPr lang="en-US" altLang="ko-KR" dirty="0"/>
              <a:t>???_CLK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8767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A76AE8C-BAE6-41C3-A361-60F65E5418F5}"/>
              </a:ext>
            </a:extLst>
          </p:cNvPr>
          <p:cNvSpPr/>
          <p:nvPr/>
        </p:nvSpPr>
        <p:spPr>
          <a:xfrm>
            <a:off x="251670" y="352338"/>
            <a:ext cx="10830187" cy="5368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APCU-10S(PRK1.5&lt;-PCU10) </a:t>
            </a:r>
            <a:r>
              <a:rPr lang="ko-KR" altLang="en-US" b="1" dirty="0">
                <a:solidFill>
                  <a:schemeClr val="tx1"/>
                </a:solidFill>
              </a:rPr>
              <a:t>검토 중</a:t>
            </a:r>
            <a:r>
              <a:rPr lang="en-US" altLang="ko-KR" b="1" dirty="0">
                <a:solidFill>
                  <a:schemeClr val="tx1"/>
                </a:solidFill>
              </a:rPr>
              <a:t> 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B9CFAB0-B056-4B31-B3FF-F5B398D986AD}"/>
              </a:ext>
            </a:extLst>
          </p:cNvPr>
          <p:cNvSpPr/>
          <p:nvPr/>
        </p:nvSpPr>
        <p:spPr>
          <a:xfrm>
            <a:off x="3100810" y="1602601"/>
            <a:ext cx="1772817" cy="2024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SoC</a:t>
            </a: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(TI TDA4x)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1C41F8-0FB3-4293-BA0B-93CD43BB07B1}"/>
              </a:ext>
            </a:extLst>
          </p:cNvPr>
          <p:cNvSpPr txBox="1"/>
          <p:nvPr/>
        </p:nvSpPr>
        <p:spPr>
          <a:xfrm>
            <a:off x="2990039" y="1777918"/>
            <a:ext cx="358606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/>
          <a:p>
            <a:r>
              <a:rPr lang="en-US" altLang="ko-KR" sz="500" b="1" dirty="0"/>
              <a:t>CLK_IN</a:t>
            </a:r>
            <a:endParaRPr lang="ko-KR" altLang="en-US" sz="5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2614D7-17DA-47D6-A228-8DFF5EDF246A}"/>
              </a:ext>
            </a:extLst>
          </p:cNvPr>
          <p:cNvSpPr txBox="1"/>
          <p:nvPr/>
        </p:nvSpPr>
        <p:spPr>
          <a:xfrm>
            <a:off x="2994804" y="2169413"/>
            <a:ext cx="674397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PHY_REFCLK_P/N</a:t>
            </a:r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367020-9456-4A63-9D13-E2E62237416E}"/>
              </a:ext>
            </a:extLst>
          </p:cNvPr>
          <p:cNvSpPr txBox="1"/>
          <p:nvPr/>
        </p:nvSpPr>
        <p:spPr>
          <a:xfrm>
            <a:off x="4543353" y="1777917"/>
            <a:ext cx="374636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???_CLK</a:t>
            </a:r>
            <a:endParaRPr lang="ko-KR" altLang="en-US" dirty="0"/>
          </a:p>
        </p:txBody>
      </p: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83CAC4C8-FA72-4A80-8DA7-EE38151667B5}"/>
              </a:ext>
            </a:extLst>
          </p:cNvPr>
          <p:cNvGrpSpPr/>
          <p:nvPr/>
        </p:nvGrpSpPr>
        <p:grpSpPr>
          <a:xfrm>
            <a:off x="1464940" y="1595846"/>
            <a:ext cx="745830" cy="588514"/>
            <a:chOff x="741940" y="1572986"/>
            <a:chExt cx="745830" cy="588514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2289EF9-1F68-4D5C-83A7-DBDC9F35F812}"/>
                </a:ext>
              </a:extLst>
            </p:cNvPr>
            <p:cNvSpPr/>
            <p:nvPr/>
          </p:nvSpPr>
          <p:spPr>
            <a:xfrm>
              <a:off x="741940" y="1572986"/>
              <a:ext cx="626485" cy="58851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2DC921-5F3B-4C30-8CCC-E704F060E328}"/>
                </a:ext>
              </a:extLst>
            </p:cNvPr>
            <p:cNvSpPr txBox="1">
              <a:spLocks/>
            </p:cNvSpPr>
            <p:nvPr/>
          </p:nvSpPr>
          <p:spPr>
            <a:xfrm>
              <a:off x="1127770" y="1763482"/>
              <a:ext cx="360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lIns="72000" rIns="72000" rtlCol="0">
              <a:noAutofit/>
            </a:bodyPr>
            <a:lstStyle/>
            <a:p>
              <a:pPr algn="r"/>
              <a:r>
                <a:rPr lang="en-US" altLang="ko-KR" sz="350" b="1" dirty="0"/>
                <a:t>OUT</a:t>
              </a:r>
              <a:endParaRPr lang="ko-KR" altLang="en-US" sz="350" b="1" dirty="0"/>
            </a:p>
          </p:txBody>
        </p:sp>
      </p:grp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3BF2214F-4639-466B-B88A-9273DA8DCB9F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2210770" y="1858342"/>
            <a:ext cx="779269" cy="4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A4EFDC70-5ECD-423C-8F15-A267478A5908}"/>
              </a:ext>
            </a:extLst>
          </p:cNvPr>
          <p:cNvGrpSpPr/>
          <p:nvPr/>
        </p:nvGrpSpPr>
        <p:grpSpPr>
          <a:xfrm>
            <a:off x="2990039" y="4317852"/>
            <a:ext cx="1883588" cy="2024743"/>
            <a:chOff x="3564453" y="4290419"/>
            <a:chExt cx="1883588" cy="2024743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FA3DF5B-0AF3-476C-A64D-D5725D919011}"/>
                </a:ext>
              </a:extLst>
            </p:cNvPr>
            <p:cNvSpPr/>
            <p:nvPr/>
          </p:nvSpPr>
          <p:spPr>
            <a:xfrm>
              <a:off x="3675224" y="4290419"/>
              <a:ext cx="1772817" cy="20247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MCU(TC397)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22A61C-6E14-49B1-B79F-B984CA17D9DC}"/>
                </a:ext>
              </a:extLst>
            </p:cNvPr>
            <p:cNvSpPr txBox="1"/>
            <p:nvPr/>
          </p:nvSpPr>
          <p:spPr>
            <a:xfrm>
              <a:off x="3564453" y="4465735"/>
              <a:ext cx="358606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/>
                <a:t>CLK_IN</a:t>
              </a:r>
              <a:endParaRPr lang="ko-KR" altLang="en-US" sz="500" b="1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0EEE527-5CDC-4569-AE72-D6CB65D7F51B}"/>
                </a:ext>
              </a:extLst>
            </p:cNvPr>
            <p:cNvSpPr txBox="1"/>
            <p:nvPr/>
          </p:nvSpPr>
          <p:spPr>
            <a:xfrm>
              <a:off x="3564453" y="5067566"/>
              <a:ext cx="385857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 err="1"/>
                <a:t>Eth_CLK</a:t>
              </a:r>
              <a:endParaRPr lang="ko-KR" altLang="en-US" sz="500" b="1" dirty="0"/>
            </a:p>
          </p:txBody>
        </p: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2838B91-C243-438B-9A1B-154F7FABA4C1}"/>
              </a:ext>
            </a:extLst>
          </p:cNvPr>
          <p:cNvSpPr/>
          <p:nvPr/>
        </p:nvSpPr>
        <p:spPr>
          <a:xfrm>
            <a:off x="1579315" y="4313279"/>
            <a:ext cx="626485" cy="5885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DB538B9B-3344-4A0A-A07D-810270C7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4813337"/>
            <a:ext cx="286569" cy="82985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67275E0F-3BE0-4830-B94A-3543835ACEF3}"/>
              </a:ext>
            </a:extLst>
          </p:cNvPr>
          <p:cNvSpPr txBox="1">
            <a:spLocks/>
          </p:cNvSpPr>
          <p:nvPr/>
        </p:nvSpPr>
        <p:spPr>
          <a:xfrm>
            <a:off x="1965145" y="4503775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C21D479-EAA0-4EAB-9514-D7046CBAF364}"/>
              </a:ext>
            </a:extLst>
          </p:cNvPr>
          <p:cNvSpPr txBox="1">
            <a:spLocks/>
          </p:cNvSpPr>
          <p:nvPr/>
        </p:nvSpPr>
        <p:spPr>
          <a:xfrm>
            <a:off x="1465731" y="4322314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20MHz</a:t>
            </a:r>
            <a:endParaRPr lang="ko-KR" altLang="en-US" sz="600" b="1" dirty="0"/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8414A752-033A-4C67-B207-08DADC295DB2}"/>
              </a:ext>
            </a:extLst>
          </p:cNvPr>
          <p:cNvCxnSpPr>
            <a:cxnSpLocks/>
            <a:stCxn id="67" idx="3"/>
            <a:endCxn id="52" idx="1"/>
          </p:cNvCxnSpPr>
          <p:nvPr/>
        </p:nvCxnSpPr>
        <p:spPr>
          <a:xfrm>
            <a:off x="2325145" y="4575775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CB09AE-F4C0-4F45-9448-1BA30054D652}"/>
              </a:ext>
            </a:extLst>
          </p:cNvPr>
          <p:cNvSpPr txBox="1"/>
          <p:nvPr/>
        </p:nvSpPr>
        <p:spPr>
          <a:xfrm>
            <a:off x="1210706" y="3742493"/>
            <a:ext cx="26260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TXC Crystal</a:t>
            </a:r>
          </a:p>
          <a:p>
            <a:r>
              <a:rPr lang="en-US" altLang="ko-KR" dirty="0"/>
              <a:t>AM20000311(</a:t>
            </a:r>
            <a:r>
              <a:rPr lang="ko-KR" altLang="en-US" dirty="0"/>
              <a:t>확인필요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8542D90-6C3C-40E6-84E9-8D6D33C6CF60}"/>
              </a:ext>
            </a:extLst>
          </p:cNvPr>
          <p:cNvSpPr txBox="1"/>
          <p:nvPr/>
        </p:nvSpPr>
        <p:spPr>
          <a:xfrm>
            <a:off x="1210706" y="975287"/>
            <a:ext cx="1462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확인필요</a:t>
            </a:r>
            <a:endParaRPr lang="en-US" altLang="ko-KR" dirty="0"/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D6AE73F1-6D4B-4D26-9F64-81D34CBCFE92}"/>
              </a:ext>
            </a:extLst>
          </p:cNvPr>
          <p:cNvSpPr/>
          <p:nvPr/>
        </p:nvSpPr>
        <p:spPr>
          <a:xfrm>
            <a:off x="1584146" y="5062014"/>
            <a:ext cx="626485" cy="5885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D035E7D2-3D8F-4982-A0E4-EF6AAB476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106" y="5579941"/>
            <a:ext cx="286569" cy="82985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AEDA7AE0-DE8C-4E00-8AC9-4E432B897B3A}"/>
              </a:ext>
            </a:extLst>
          </p:cNvPr>
          <p:cNvSpPr txBox="1">
            <a:spLocks/>
          </p:cNvSpPr>
          <p:nvPr/>
        </p:nvSpPr>
        <p:spPr>
          <a:xfrm>
            <a:off x="1986000" y="5108116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0BED516-E41B-4EDD-9EB1-64068590CE17}"/>
              </a:ext>
            </a:extLst>
          </p:cNvPr>
          <p:cNvSpPr txBox="1">
            <a:spLocks/>
          </p:cNvSpPr>
          <p:nvPr/>
        </p:nvSpPr>
        <p:spPr>
          <a:xfrm>
            <a:off x="1474140" y="5020374"/>
            <a:ext cx="606771" cy="3946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SiT8925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125MHz</a:t>
            </a:r>
            <a:endParaRPr lang="ko-KR" altLang="en-US" sz="600" b="1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4C80C9C-E1C2-405B-8725-8E92574EA216}"/>
              </a:ext>
            </a:extLst>
          </p:cNvPr>
          <p:cNvSpPr txBox="1"/>
          <p:nvPr/>
        </p:nvSpPr>
        <p:spPr>
          <a:xfrm>
            <a:off x="1081234" y="5698047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125MHz OSC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3D9300E-9D58-4BD3-9D33-98FE2CEFB6E7}"/>
              </a:ext>
            </a:extLst>
          </p:cNvPr>
          <p:cNvSpPr/>
          <p:nvPr/>
        </p:nvSpPr>
        <p:spPr>
          <a:xfrm>
            <a:off x="914400" y="975287"/>
            <a:ext cx="8564880" cy="56656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90AD409-2240-5537-4B93-B89A2BA534B2}"/>
              </a:ext>
            </a:extLst>
          </p:cNvPr>
          <p:cNvCxnSpPr>
            <a:cxnSpLocks/>
          </p:cNvCxnSpPr>
          <p:nvPr/>
        </p:nvCxnSpPr>
        <p:spPr>
          <a:xfrm>
            <a:off x="2325145" y="5177605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FCBE1BB-2FA4-221B-189A-EECA8A2C0190}"/>
              </a:ext>
            </a:extLst>
          </p:cNvPr>
          <p:cNvSpPr/>
          <p:nvPr/>
        </p:nvSpPr>
        <p:spPr>
          <a:xfrm>
            <a:off x="5319627" y="4322314"/>
            <a:ext cx="1772817" cy="2024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Ethernet Switch</a:t>
            </a: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SJA1105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8EC1FDF-B0F3-7900-4675-2DD8725AF25F}"/>
              </a:ext>
            </a:extLst>
          </p:cNvPr>
          <p:cNvSpPr/>
          <p:nvPr/>
        </p:nvSpPr>
        <p:spPr>
          <a:xfrm>
            <a:off x="7569620" y="4322314"/>
            <a:ext cx="1772817" cy="2024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1GBASE-T1 PHY</a:t>
            </a: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RTL9010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3C4AB2-4F54-F254-56F2-820B3EC5971D}"/>
              </a:ext>
            </a:extLst>
          </p:cNvPr>
          <p:cNvSpPr txBox="1"/>
          <p:nvPr/>
        </p:nvSpPr>
        <p:spPr>
          <a:xfrm>
            <a:off x="3579962" y="609677"/>
            <a:ext cx="50866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/>
              <a:t>***</a:t>
            </a:r>
            <a:r>
              <a:rPr lang="en-US" altLang="ko-KR" sz="9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Application: PRK(SVM + RSPM + BVM) - </a:t>
            </a:r>
            <a:r>
              <a:rPr lang="ko-KR" altLang="ko-KR" sz="9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굴림" panose="020B0600000101010101" pitchFamily="50" charset="-127"/>
              </a:rPr>
              <a:t>원격 자동 주차 시스템</a:t>
            </a:r>
            <a:r>
              <a:rPr lang="en-US" altLang="ko-KR" sz="9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굴림" panose="020B0600000101010101" pitchFamily="50" charset="-127"/>
              </a:rPr>
              <a:t>(Ethernet board</a:t>
            </a:r>
            <a:r>
              <a:rPr lang="ko-KR" altLang="ko-KR" sz="9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굴림" panose="020B0600000101010101" pitchFamily="50" charset="-127"/>
              </a:rPr>
              <a:t>에 적용</a:t>
            </a:r>
            <a:r>
              <a:rPr lang="en-US" altLang="ko-KR" sz="900" dirty="0">
                <a:solidFill>
                  <a:srgbClr val="000000"/>
                </a:solidFill>
                <a:effectLst/>
                <a:ea typeface="맑은 고딕" panose="020B0503020000020004" pitchFamily="50" charset="-127"/>
                <a:cs typeface="굴림" panose="020B0600000101010101" pitchFamily="50" charset="-127"/>
              </a:rPr>
              <a:t>)</a:t>
            </a:r>
            <a:endParaRPr lang="ko-KR" altLang="en-US" sz="9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51DBE4-ED93-5B2E-2555-08220EE7B40B}"/>
              </a:ext>
            </a:extLst>
          </p:cNvPr>
          <p:cNvSpPr txBox="1"/>
          <p:nvPr/>
        </p:nvSpPr>
        <p:spPr>
          <a:xfrm>
            <a:off x="7911922" y="1344619"/>
            <a:ext cx="19591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/>
              <a:t>***</a:t>
            </a:r>
            <a:r>
              <a:rPr lang="en-US" altLang="ko-KR" sz="8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RSPM</a:t>
            </a:r>
            <a:r>
              <a:rPr lang="en-US" altLang="ko-KR" sz="800" dirty="0"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-Rear Side Parking Monitor??</a:t>
            </a:r>
          </a:p>
          <a:p>
            <a:r>
              <a:rPr lang="en-US" altLang="ko-KR" sz="800" dirty="0">
                <a:solidFill>
                  <a:srgbClr val="000000"/>
                </a:solidFill>
                <a:latin typeface="맑은 고딕" panose="020B0503020000020004" pitchFamily="50" charset="-127"/>
                <a:cs typeface="굴림" panose="020B0600000101010101" pitchFamily="50" charset="-127"/>
              </a:rPr>
              <a:t>    </a:t>
            </a:r>
            <a:r>
              <a:rPr lang="en-US" altLang="ko-KR" sz="8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BVM</a:t>
            </a:r>
            <a:r>
              <a:rPr lang="en-US" altLang="ko-KR" sz="800" dirty="0"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-Blind-Spot View Monitor</a:t>
            </a:r>
            <a:endParaRPr lang="ko-KR" altLang="en-US" sz="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247453-F47E-BFF9-9B53-DB747CE3F1C3}"/>
              </a:ext>
            </a:extLst>
          </p:cNvPr>
          <p:cNvSpPr txBox="1"/>
          <p:nvPr/>
        </p:nvSpPr>
        <p:spPr>
          <a:xfrm>
            <a:off x="994413" y="2229864"/>
            <a:ext cx="171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Crystal 25MHz</a:t>
            </a:r>
            <a:endParaRPr lang="ko-KR" altLang="en-US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71E0350-05C1-4994-BD6C-99995BDB6378}"/>
              </a:ext>
            </a:extLst>
          </p:cNvPr>
          <p:cNvSpPr/>
          <p:nvPr/>
        </p:nvSpPr>
        <p:spPr>
          <a:xfrm>
            <a:off x="5833120" y="3270901"/>
            <a:ext cx="626485" cy="5885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FF3429-8450-0807-27C1-2D6447ABB06C}"/>
              </a:ext>
            </a:extLst>
          </p:cNvPr>
          <p:cNvSpPr txBox="1"/>
          <p:nvPr/>
        </p:nvSpPr>
        <p:spPr>
          <a:xfrm>
            <a:off x="5319627" y="2951457"/>
            <a:ext cx="171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Crystal 25MHz</a:t>
            </a:r>
            <a:endParaRPr lang="ko-KR" alt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1492957-C96F-FC12-0FD1-E4E619F3EE48}"/>
              </a:ext>
            </a:extLst>
          </p:cNvPr>
          <p:cNvSpPr txBox="1">
            <a:spLocks/>
          </p:cNvSpPr>
          <p:nvPr/>
        </p:nvSpPr>
        <p:spPr>
          <a:xfrm rot="5400000">
            <a:off x="5966362" y="3725683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22D3F898-2BB7-EED4-B7A3-811E47458D7C}"/>
              </a:ext>
            </a:extLst>
          </p:cNvPr>
          <p:cNvCxnSpPr>
            <a:cxnSpLocks/>
          </p:cNvCxnSpPr>
          <p:nvPr/>
        </p:nvCxnSpPr>
        <p:spPr>
          <a:xfrm>
            <a:off x="6146362" y="3999939"/>
            <a:ext cx="0" cy="286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7C3BBB9A-F976-343D-06D8-57A89A5704E9}"/>
              </a:ext>
            </a:extLst>
          </p:cNvPr>
          <p:cNvCxnSpPr>
            <a:stCxn id="51" idx="3"/>
            <a:endCxn id="30" idx="1"/>
          </p:cNvCxnSpPr>
          <p:nvPr/>
        </p:nvCxnSpPr>
        <p:spPr>
          <a:xfrm>
            <a:off x="4873627" y="5330224"/>
            <a:ext cx="446000" cy="44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B284A940-F59A-C941-3705-27B2C2C8F2F7}"/>
              </a:ext>
            </a:extLst>
          </p:cNvPr>
          <p:cNvCxnSpPr>
            <a:stCxn id="30" idx="3"/>
            <a:endCxn id="31" idx="1"/>
          </p:cNvCxnSpPr>
          <p:nvPr/>
        </p:nvCxnSpPr>
        <p:spPr>
          <a:xfrm>
            <a:off x="7092444" y="5334686"/>
            <a:ext cx="47717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18A325D2-2504-07E5-F333-5D63AB832256}"/>
              </a:ext>
            </a:extLst>
          </p:cNvPr>
          <p:cNvCxnSpPr>
            <a:cxnSpLocks/>
            <a:stCxn id="2" idx="2"/>
            <a:endCxn id="51" idx="0"/>
          </p:cNvCxnSpPr>
          <p:nvPr/>
        </p:nvCxnSpPr>
        <p:spPr>
          <a:xfrm>
            <a:off x="3987219" y="3627344"/>
            <a:ext cx="0" cy="6905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022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A76AE8C-BAE6-41C3-A361-60F65E5418F5}"/>
              </a:ext>
            </a:extLst>
          </p:cNvPr>
          <p:cNvSpPr/>
          <p:nvPr/>
        </p:nvSpPr>
        <p:spPr>
          <a:xfrm>
            <a:off x="251670" y="352338"/>
            <a:ext cx="10830187" cy="5368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LiDAR</a:t>
            </a:r>
            <a:r>
              <a:rPr lang="ko-KR" altLang="en-US" b="1" dirty="0">
                <a:solidFill>
                  <a:schemeClr val="tx1"/>
                </a:solidFill>
              </a:rPr>
              <a:t> </a:t>
            </a:r>
            <a:r>
              <a:rPr lang="en-US" altLang="ko-KR" b="1" dirty="0">
                <a:solidFill>
                  <a:schemeClr val="tx1"/>
                </a:solidFill>
              </a:rPr>
              <a:t>Sensor Module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B9CFAB0-B056-4B31-B3FF-F5B398D986AD}"/>
              </a:ext>
            </a:extLst>
          </p:cNvPr>
          <p:cNvSpPr/>
          <p:nvPr/>
        </p:nvSpPr>
        <p:spPr>
          <a:xfrm>
            <a:off x="3100810" y="1657116"/>
            <a:ext cx="1772817" cy="2024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FPGA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367020-9456-4A63-9D13-E2E62237416E}"/>
              </a:ext>
            </a:extLst>
          </p:cNvPr>
          <p:cNvSpPr txBox="1"/>
          <p:nvPr/>
        </p:nvSpPr>
        <p:spPr>
          <a:xfrm>
            <a:off x="2990039" y="1840857"/>
            <a:ext cx="398681" cy="1692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72000" rIns="72000" rtlCol="0">
            <a:spAutoFit/>
          </a:bodyPr>
          <a:lstStyle>
            <a:defPPr>
              <a:defRPr lang="ko-KR"/>
            </a:defPPr>
            <a:lvl1pPr>
              <a:defRPr sz="500" b="1"/>
            </a:lvl1pPr>
          </a:lstStyle>
          <a:p>
            <a:r>
              <a:rPr lang="en-US" altLang="ko-KR" dirty="0"/>
              <a:t>REF_CLK</a:t>
            </a:r>
            <a:endParaRPr lang="ko-KR" altLang="en-US" dirty="0"/>
          </a:p>
        </p:txBody>
      </p: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83CAC4C8-FA72-4A80-8DA7-EE38151667B5}"/>
              </a:ext>
            </a:extLst>
          </p:cNvPr>
          <p:cNvGrpSpPr/>
          <p:nvPr/>
        </p:nvGrpSpPr>
        <p:grpSpPr>
          <a:xfrm>
            <a:off x="1368748" y="1650361"/>
            <a:ext cx="842022" cy="588514"/>
            <a:chOff x="645748" y="1572986"/>
            <a:chExt cx="842022" cy="588514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2289EF9-1F68-4D5C-83A7-DBDC9F35F812}"/>
                </a:ext>
              </a:extLst>
            </p:cNvPr>
            <p:cNvSpPr/>
            <p:nvPr/>
          </p:nvSpPr>
          <p:spPr>
            <a:xfrm>
              <a:off x="741940" y="1572986"/>
              <a:ext cx="626485" cy="58851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4E459F7C-ABA1-4118-BE5D-B2780D2F4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8562" y="2073044"/>
              <a:ext cx="286569" cy="8298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2DC921-5F3B-4C30-8CCC-E704F060E328}"/>
                </a:ext>
              </a:extLst>
            </p:cNvPr>
            <p:cNvSpPr txBox="1">
              <a:spLocks/>
            </p:cNvSpPr>
            <p:nvPr/>
          </p:nvSpPr>
          <p:spPr>
            <a:xfrm>
              <a:off x="1127770" y="1763482"/>
              <a:ext cx="360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lIns="72000" rIns="72000" rtlCol="0">
              <a:noAutofit/>
            </a:bodyPr>
            <a:lstStyle/>
            <a:p>
              <a:pPr algn="r"/>
              <a:r>
                <a:rPr lang="en-US" altLang="ko-KR" sz="350" b="1" dirty="0"/>
                <a:t>OUT</a:t>
              </a:r>
              <a:endParaRPr lang="ko-KR" altLang="en-US" sz="350" b="1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142700-2FD7-4427-AED2-C99A5D64D765}"/>
                </a:ext>
              </a:extLst>
            </p:cNvPr>
            <p:cNvSpPr txBox="1">
              <a:spLocks/>
            </p:cNvSpPr>
            <p:nvPr/>
          </p:nvSpPr>
          <p:spPr>
            <a:xfrm>
              <a:off x="645748" y="1576334"/>
              <a:ext cx="606771" cy="3625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ko-KR" sz="600" b="1" dirty="0"/>
                <a:t>SiT8924</a:t>
              </a:r>
            </a:p>
            <a:p>
              <a:pPr algn="ctr"/>
              <a:r>
                <a:rPr lang="en-US" altLang="ko-KR" sz="600" b="1" dirty="0"/>
                <a:t>LVCMOS</a:t>
              </a:r>
            </a:p>
            <a:p>
              <a:pPr algn="ctr"/>
              <a:r>
                <a:rPr lang="en-US" altLang="ko-KR" sz="600" b="1" dirty="0"/>
                <a:t>OSC</a:t>
              </a:r>
            </a:p>
            <a:p>
              <a:pPr algn="ctr"/>
              <a:r>
                <a:rPr lang="en-US" altLang="ko-KR" sz="600" b="1" dirty="0"/>
                <a:t>33.333333MHz</a:t>
              </a:r>
              <a:endParaRPr lang="ko-KR" altLang="en-US" sz="600" b="1" dirty="0"/>
            </a:p>
          </p:txBody>
        </p:sp>
      </p:grp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3BF2214F-4639-466B-B88A-9273DA8DCB9F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2210770" y="1912857"/>
            <a:ext cx="779269" cy="4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A4EFDC70-5ECD-423C-8F15-A267478A5908}"/>
              </a:ext>
            </a:extLst>
          </p:cNvPr>
          <p:cNvGrpSpPr/>
          <p:nvPr/>
        </p:nvGrpSpPr>
        <p:grpSpPr>
          <a:xfrm>
            <a:off x="2990039" y="4372367"/>
            <a:ext cx="1883588" cy="2024743"/>
            <a:chOff x="3564453" y="4290419"/>
            <a:chExt cx="1883588" cy="2024743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FA3DF5B-0AF3-476C-A64D-D5725D919011}"/>
                </a:ext>
              </a:extLst>
            </p:cNvPr>
            <p:cNvSpPr/>
            <p:nvPr/>
          </p:nvSpPr>
          <p:spPr>
            <a:xfrm>
              <a:off x="3675224" y="4290419"/>
              <a:ext cx="1772817" cy="20247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endParaRPr lang="en-US" altLang="ko-KR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확인되지 않음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22A61C-6E14-49B1-B79F-B984CA17D9DC}"/>
                </a:ext>
              </a:extLst>
            </p:cNvPr>
            <p:cNvSpPr txBox="1"/>
            <p:nvPr/>
          </p:nvSpPr>
          <p:spPr>
            <a:xfrm>
              <a:off x="3564453" y="4465735"/>
              <a:ext cx="358606" cy="1692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lIns="72000" rIns="72000" rtlCol="0">
              <a:spAutoFit/>
            </a:bodyPr>
            <a:lstStyle/>
            <a:p>
              <a:r>
                <a:rPr lang="en-US" altLang="ko-KR" sz="500" b="1" dirty="0"/>
                <a:t>CLK_IN</a:t>
              </a:r>
              <a:endParaRPr lang="ko-KR" altLang="en-US" sz="500" b="1" dirty="0"/>
            </a:p>
          </p:txBody>
        </p: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2838B91-C243-438B-9A1B-154F7FABA4C1}"/>
              </a:ext>
            </a:extLst>
          </p:cNvPr>
          <p:cNvSpPr/>
          <p:nvPr/>
        </p:nvSpPr>
        <p:spPr>
          <a:xfrm>
            <a:off x="1579315" y="4367794"/>
            <a:ext cx="626485" cy="5885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DB538B9B-3344-4A0A-A07D-810270C7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37" y="4867852"/>
            <a:ext cx="286569" cy="82985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67275E0F-3BE0-4830-B94A-3543835ACEF3}"/>
              </a:ext>
            </a:extLst>
          </p:cNvPr>
          <p:cNvSpPr txBox="1">
            <a:spLocks/>
          </p:cNvSpPr>
          <p:nvPr/>
        </p:nvSpPr>
        <p:spPr>
          <a:xfrm>
            <a:off x="1965145" y="4558290"/>
            <a:ext cx="360000" cy="14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rIns="72000" rtlCol="0">
            <a:noAutofit/>
          </a:bodyPr>
          <a:lstStyle/>
          <a:p>
            <a:pPr algn="r"/>
            <a:r>
              <a:rPr lang="en-US" altLang="ko-KR" sz="350" b="1" dirty="0"/>
              <a:t>OUT</a:t>
            </a:r>
            <a:endParaRPr lang="ko-KR" altLang="en-US" sz="350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C21D479-EAA0-4EAB-9514-D7046CBAF364}"/>
              </a:ext>
            </a:extLst>
          </p:cNvPr>
          <p:cNvSpPr txBox="1">
            <a:spLocks/>
          </p:cNvSpPr>
          <p:nvPr/>
        </p:nvSpPr>
        <p:spPr>
          <a:xfrm>
            <a:off x="1465731" y="4376829"/>
            <a:ext cx="606771" cy="362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600" b="1" dirty="0"/>
              <a:t>SiT8924</a:t>
            </a:r>
          </a:p>
          <a:p>
            <a:pPr algn="ctr"/>
            <a:r>
              <a:rPr lang="en-US" altLang="ko-KR" sz="600" b="1" dirty="0"/>
              <a:t>LVCMOS</a:t>
            </a:r>
          </a:p>
          <a:p>
            <a:pPr algn="ctr"/>
            <a:r>
              <a:rPr lang="en-US" altLang="ko-KR" sz="600" b="1" dirty="0"/>
              <a:t>OSC</a:t>
            </a:r>
          </a:p>
          <a:p>
            <a:pPr algn="ctr"/>
            <a:r>
              <a:rPr lang="en-US" altLang="ko-KR" sz="600" b="1" dirty="0"/>
              <a:t>20MHz</a:t>
            </a:r>
            <a:endParaRPr lang="ko-KR" altLang="en-US" sz="600" b="1" dirty="0"/>
          </a:p>
        </p:txBody>
      </p:sp>
      <p:cxnSp>
        <p:nvCxnSpPr>
          <p:cNvPr id="74" name="직선 화살표 연결선 73">
            <a:extLst>
              <a:ext uri="{FF2B5EF4-FFF2-40B4-BE49-F238E27FC236}">
                <a16:creationId xmlns:a16="http://schemas.microsoft.com/office/drawing/2014/main" id="{8414A752-033A-4C67-B207-08DADC295DB2}"/>
              </a:ext>
            </a:extLst>
          </p:cNvPr>
          <p:cNvCxnSpPr>
            <a:cxnSpLocks/>
            <a:stCxn id="67" idx="3"/>
            <a:endCxn id="52" idx="1"/>
          </p:cNvCxnSpPr>
          <p:nvPr/>
        </p:nvCxnSpPr>
        <p:spPr>
          <a:xfrm>
            <a:off x="2325145" y="4630290"/>
            <a:ext cx="664894" cy="2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5">
            <a:extLst>
              <a:ext uri="{FF2B5EF4-FFF2-40B4-BE49-F238E27FC236}">
                <a16:creationId xmlns:a16="http://schemas.microsoft.com/office/drawing/2014/main" id="{615E6F74-7953-406E-8E11-429551673C47}"/>
              </a:ext>
            </a:extLst>
          </p:cNvPr>
          <p:cNvGrpSpPr/>
          <p:nvPr/>
        </p:nvGrpSpPr>
        <p:grpSpPr>
          <a:xfrm>
            <a:off x="5434018" y="2748321"/>
            <a:ext cx="2348689" cy="1142690"/>
            <a:chOff x="8119284" y="1915354"/>
            <a:chExt cx="2348689" cy="1142690"/>
          </a:xfrm>
        </p:grpSpPr>
        <p:grpSp>
          <p:nvGrpSpPr>
            <p:cNvPr id="147" name="그룹 146">
              <a:extLst>
                <a:ext uri="{FF2B5EF4-FFF2-40B4-BE49-F238E27FC236}">
                  <a16:creationId xmlns:a16="http://schemas.microsoft.com/office/drawing/2014/main" id="{7410870C-1286-47EE-8C8D-8093C22DF1D0}"/>
                </a:ext>
              </a:extLst>
            </p:cNvPr>
            <p:cNvGrpSpPr/>
            <p:nvPr/>
          </p:nvGrpSpPr>
          <p:grpSpPr>
            <a:xfrm>
              <a:off x="8119284" y="2372595"/>
              <a:ext cx="2348689" cy="685449"/>
              <a:chOff x="7687475" y="1567515"/>
              <a:chExt cx="2348689" cy="685449"/>
            </a:xfrm>
          </p:grpSpPr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id="{8AF005DD-D88B-4A94-8BCB-EA8121ED0384}"/>
                  </a:ext>
                </a:extLst>
              </p:cNvPr>
              <p:cNvGrpSpPr/>
              <p:nvPr/>
            </p:nvGrpSpPr>
            <p:grpSpPr>
              <a:xfrm>
                <a:off x="7687475" y="1567515"/>
                <a:ext cx="848578" cy="588514"/>
                <a:chOff x="639192" y="1572986"/>
                <a:chExt cx="848578" cy="588514"/>
              </a:xfrm>
            </p:grpSpPr>
            <p:sp>
              <p:nvSpPr>
                <p:cNvPr id="84" name="직사각형 83">
                  <a:extLst>
                    <a:ext uri="{FF2B5EF4-FFF2-40B4-BE49-F238E27FC236}">
                      <a16:creationId xmlns:a16="http://schemas.microsoft.com/office/drawing/2014/main" id="{BAD60D24-37A4-4807-9762-9A408372CE65}"/>
                    </a:ext>
                  </a:extLst>
                </p:cNvPr>
                <p:cNvSpPr/>
                <p:nvPr/>
              </p:nvSpPr>
              <p:spPr>
                <a:xfrm>
                  <a:off x="741940" y="1572986"/>
                  <a:ext cx="626485" cy="588514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pic>
              <p:nvPicPr>
                <p:cNvPr id="85" name="그림 84">
                  <a:extLst>
                    <a:ext uri="{FF2B5EF4-FFF2-40B4-BE49-F238E27FC236}">
                      <a16:creationId xmlns:a16="http://schemas.microsoft.com/office/drawing/2014/main" id="{C5833BEE-FD20-4FB5-9F63-F5139FB52D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748562" y="2073044"/>
                  <a:ext cx="286569" cy="82985"/>
                </a:xfrm>
                <a:prstGeom prst="rect">
                  <a:avLst/>
                </a:prstGeom>
              </p:spPr>
            </p:pic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86870F6D-836B-4781-BF3C-3386EF6FA42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127770" y="1763482"/>
                  <a:ext cx="360000" cy="144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txBody>
                <a:bodyPr wrap="square" lIns="72000" rIns="72000" rtlCol="0">
                  <a:noAutofit/>
                </a:bodyPr>
                <a:lstStyle/>
                <a:p>
                  <a:pPr algn="r"/>
                  <a:r>
                    <a:rPr lang="en-US" altLang="ko-KR" sz="350" b="1" dirty="0"/>
                    <a:t>OUT</a:t>
                  </a:r>
                  <a:endParaRPr lang="ko-KR" altLang="en-US" sz="350" b="1" dirty="0"/>
                </a:p>
              </p:txBody>
            </p: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3057F159-5DE6-4116-9E37-BE618BB2ECE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39192" y="1577945"/>
                  <a:ext cx="606771" cy="3625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en-US" altLang="ko-KR" sz="600" b="1" dirty="0"/>
                    <a:t>SiT8924</a:t>
                  </a:r>
                </a:p>
                <a:p>
                  <a:pPr algn="ctr"/>
                  <a:r>
                    <a:rPr lang="en-US" altLang="ko-KR" sz="600" b="1" dirty="0"/>
                    <a:t>LVCMOS</a:t>
                  </a:r>
                </a:p>
                <a:p>
                  <a:pPr algn="ctr"/>
                  <a:r>
                    <a:rPr lang="en-US" altLang="ko-KR" sz="600" b="1" dirty="0"/>
                    <a:t>OSC</a:t>
                  </a:r>
                </a:p>
                <a:p>
                  <a:pPr algn="ctr"/>
                  <a:r>
                    <a:rPr lang="en-US" altLang="ko-KR" sz="600" b="1" dirty="0"/>
                    <a:t>25MHz</a:t>
                  </a:r>
                  <a:endParaRPr lang="ko-KR" altLang="en-US" sz="600" b="1" dirty="0"/>
                </a:p>
              </p:txBody>
            </p:sp>
          </p:grpSp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3D3C0A3B-B66E-4195-89EF-C2684BDCC97C}"/>
                  </a:ext>
                </a:extLst>
              </p:cNvPr>
              <p:cNvSpPr/>
              <p:nvPr/>
            </p:nvSpPr>
            <p:spPr>
              <a:xfrm>
                <a:off x="9070009" y="1582193"/>
                <a:ext cx="966155" cy="67077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100" b="1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ko-KR" sz="1100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altLang="ko-KR" sz="1100" b="1" dirty="0">
                    <a:solidFill>
                      <a:schemeClr val="tx1"/>
                    </a:solidFill>
                  </a:rPr>
                  <a:t>Ethernet</a:t>
                </a:r>
                <a:endParaRPr lang="ko-KR" altLang="en-US" sz="11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4B74E71-2E27-407A-9ED0-62F9B17BC1E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66468" y="1758011"/>
                <a:ext cx="360000" cy="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lIns="72000" rIns="72000" rtlCol="0">
                <a:noAutofit/>
              </a:bodyPr>
              <a:lstStyle/>
              <a:p>
                <a:r>
                  <a:rPr lang="en-US" altLang="ko-KR" sz="350" b="1" dirty="0"/>
                  <a:t>REFCLK</a:t>
                </a:r>
                <a:endParaRPr lang="ko-KR" altLang="en-US" sz="350" b="1" dirty="0"/>
              </a:p>
            </p:txBody>
          </p:sp>
          <p:cxnSp>
            <p:nvCxnSpPr>
              <p:cNvPr id="91" name="직선 화살표 연결선 90">
                <a:extLst>
                  <a:ext uri="{FF2B5EF4-FFF2-40B4-BE49-F238E27FC236}">
                    <a16:creationId xmlns:a16="http://schemas.microsoft.com/office/drawing/2014/main" id="{82CFF2A7-3F6A-4996-8DAE-9A99DE541D0D}"/>
                  </a:ext>
                </a:extLst>
              </p:cNvPr>
              <p:cNvCxnSpPr>
                <a:stCxn id="86" idx="3"/>
                <a:endCxn id="89" idx="1"/>
              </p:cNvCxnSpPr>
              <p:nvPr/>
            </p:nvCxnSpPr>
            <p:spPr>
              <a:xfrm>
                <a:off x="8536053" y="1830011"/>
                <a:ext cx="43041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D581BEA-F2CD-4D62-AE58-BA8F567D78F7}"/>
                </a:ext>
              </a:extLst>
            </p:cNvPr>
            <p:cNvSpPr txBox="1"/>
            <p:nvPr/>
          </p:nvSpPr>
          <p:spPr>
            <a:xfrm>
              <a:off x="8781266" y="1915354"/>
              <a:ext cx="10578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Ethernet</a:t>
              </a:r>
              <a:endParaRPr lang="ko-KR" altLang="en-US" dirty="0"/>
            </a:p>
          </p:txBody>
        </p:sp>
      </p:grpSp>
      <p:sp>
        <p:nvSpPr>
          <p:cNvPr id="8" name="직사각형 7">
            <a:extLst>
              <a:ext uri="{FF2B5EF4-FFF2-40B4-BE49-F238E27FC236}">
                <a16:creationId xmlns:a16="http://schemas.microsoft.com/office/drawing/2014/main" id="{A84B46D4-F199-439C-B9FA-7B608DFC11B6}"/>
              </a:ext>
            </a:extLst>
          </p:cNvPr>
          <p:cNvSpPr/>
          <p:nvPr/>
        </p:nvSpPr>
        <p:spPr>
          <a:xfrm>
            <a:off x="812800" y="1029802"/>
            <a:ext cx="7102524" cy="55303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9A39A291-61D3-4BBD-A62F-D4E7EB8B5C48}"/>
              </a:ext>
            </a:extLst>
          </p:cNvPr>
          <p:cNvSpPr/>
          <p:nvPr/>
        </p:nvSpPr>
        <p:spPr>
          <a:xfrm>
            <a:off x="8209552" y="2714978"/>
            <a:ext cx="3123584" cy="16810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DCU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A438FC81-D1D0-4A5D-BF6D-2DF4F152C8D9}"/>
              </a:ext>
            </a:extLst>
          </p:cNvPr>
          <p:cNvCxnSpPr>
            <a:cxnSpLocks/>
            <a:stCxn id="88" idx="3"/>
            <a:endCxn id="70" idx="1"/>
          </p:cNvCxnSpPr>
          <p:nvPr/>
        </p:nvCxnSpPr>
        <p:spPr>
          <a:xfrm flipV="1">
            <a:off x="7782707" y="3555478"/>
            <a:ext cx="426845" cy="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17D63156-EFAC-402A-916A-6D56FCAD2202}"/>
              </a:ext>
            </a:extLst>
          </p:cNvPr>
          <p:cNvSpPr txBox="1"/>
          <p:nvPr/>
        </p:nvSpPr>
        <p:spPr>
          <a:xfrm>
            <a:off x="3128403" y="837072"/>
            <a:ext cx="2471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LiDAR Sensor Module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8485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68246</TotalTime>
  <Words>764</Words>
  <Application>Microsoft Office PowerPoint</Application>
  <PresentationFormat>와이드스크린</PresentationFormat>
  <Paragraphs>471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2" baseType="lpstr">
      <vt:lpstr>맑은 고딕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MX66L2G45G 3V, 2G-BIT [x 1/x 2/x 4]  CMOS MXSMIO ®  (SERIAL MULTI I/O)  FLASH MEMORY</dc:title>
  <dc:creator>정 영기</dc:creator>
  <cp:lastModifiedBy>정 영기</cp:lastModifiedBy>
  <cp:revision>121</cp:revision>
  <cp:lastPrinted>2022-05-13T09:04:59Z</cp:lastPrinted>
  <dcterms:created xsi:type="dcterms:W3CDTF">2021-06-02T05:43:42Z</dcterms:created>
  <dcterms:modified xsi:type="dcterms:W3CDTF">2023-03-17T00:12:03Z</dcterms:modified>
</cp:coreProperties>
</file>