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12"/>
  </p:notesMasterIdLst>
  <p:handoutMasterIdLst>
    <p:handoutMasterId r:id="rId13"/>
  </p:handoutMasterIdLst>
  <p:sldIdLst>
    <p:sldId id="709" r:id="rId3"/>
    <p:sldId id="708" r:id="rId4"/>
    <p:sldId id="718" r:id="rId5"/>
    <p:sldId id="717" r:id="rId6"/>
    <p:sldId id="711" r:id="rId7"/>
    <p:sldId id="714" r:id="rId8"/>
    <p:sldId id="715" r:id="rId9"/>
    <p:sldId id="716" r:id="rId10"/>
    <p:sldId id="710" r:id="rId11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7F7F7"/>
    <a:srgbClr val="323E4A"/>
    <a:srgbClr val="3F6BA1"/>
    <a:srgbClr val="F58334"/>
    <a:srgbClr val="4D65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3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304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DD4F5445-7FCA-4589-BFC9-014C66977002}" type="datetimeFigureOut">
              <a:rPr lang="en-US" smtClean="0">
                <a:latin typeface="Lato" panose="020F0502020204030203" pitchFamily="34" charset="0"/>
              </a:rPr>
              <a:t>3/3/2023</a:t>
            </a:fld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8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992" y="9721108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0120F03-EA41-44BB-814A-F07F76B438F2}" type="slidenum">
              <a:rPr lang="en-US" smtClean="0">
                <a:latin typeface="Lato" panose="020F0502020204030203" pitchFamily="34" charset="0"/>
              </a:rPr>
              <a:t>‹#›</a:t>
            </a:fld>
            <a:endParaRPr lang="en-US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2852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>
                <a:latin typeface="Lato" panose="020F0502020204030203" pitchFamily="34" charset="0"/>
              </a:defRPr>
            </a:lvl1pPr>
          </a:lstStyle>
          <a:p>
            <a:fld id="{501221A5-3433-45DC-942A-3140CB37D9FF}" type="datetimeFigureOut">
              <a:rPr lang="en-US" smtClean="0"/>
              <a:pPr/>
              <a:t>3/3/2023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8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8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>
                <a:latin typeface="Lato" panose="020F0502020204030203" pitchFamily="34" charset="0"/>
              </a:defRPr>
            </a:lvl1pPr>
          </a:lstStyle>
          <a:p>
            <a:fld id="{9E50BA43-FF6F-4972-A3F8-F4EFD4358E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856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90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95299" y="575576"/>
            <a:ext cx="11187113" cy="42902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495300" y="1709928"/>
            <a:ext cx="11190732" cy="4636008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ubtitle">
            <a:extLst>
              <a:ext uri="{FF2B5EF4-FFF2-40B4-BE49-F238E27FC236}">
                <a16:creationId xmlns:a16="http://schemas.microsoft.com/office/drawing/2014/main" id="{A19E94CA-F00B-4A8B-A6EB-3E6BCE6D18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299" y="1132232"/>
            <a:ext cx="11187113" cy="431657"/>
          </a:xfrm>
        </p:spPr>
        <p:txBody>
          <a:bodyPr/>
          <a:lstStyle>
            <a:lvl1pPr marL="0" indent="0" algn="l">
              <a:lnSpc>
                <a:spcPct val="83000"/>
              </a:lnSpc>
              <a:spcBef>
                <a:spcPts val="180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EE69C729-08E2-4ACD-99C6-622C435DDF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95299" y="6534114"/>
            <a:ext cx="10489691" cy="11695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>
              <a:defRPr lang="en-US" sz="8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685800">
              <a:lnSpc>
                <a:spcPct val="95000"/>
              </a:lnSpc>
              <a:spcBef>
                <a:spcPts val="1200"/>
              </a:spcBef>
              <a:buClr>
                <a:srgbClr val="3253DC"/>
              </a:buClr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66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3057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5018" y="363024"/>
            <a:ext cx="8831589" cy="52271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kern="1200" dirty="0">
                <a:solidFill>
                  <a:srgbClr val="323E4A"/>
                </a:solidFill>
                <a:latin typeface="+mn-lt"/>
                <a:ea typeface="ＭＳ Ｐゴシック" charset="0"/>
                <a:cs typeface="Bebas Neue" charset="0"/>
              </a:defRPr>
            </a:lvl1pPr>
          </a:lstStyle>
          <a:p>
            <a:endParaRPr lang="en-US" dirty="0"/>
          </a:p>
        </p:txBody>
      </p:sp>
      <p:sp>
        <p:nvSpPr>
          <p:cNvPr id="4" name="타원 3"/>
          <p:cNvSpPr/>
          <p:nvPr userDrawn="1"/>
        </p:nvSpPr>
        <p:spPr>
          <a:xfrm>
            <a:off x="11365210" y="372353"/>
            <a:ext cx="504000" cy="504056"/>
          </a:xfrm>
          <a:prstGeom prst="ellipse">
            <a:avLst/>
          </a:prstGeom>
          <a:solidFill>
            <a:srgbClr val="3B3838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+mn-lt"/>
              <a:ea typeface="나눔바른고딕"/>
              <a:cs typeface="+mn-cs"/>
            </a:endParaRPr>
          </a:p>
        </p:txBody>
      </p:sp>
      <p:sp>
        <p:nvSpPr>
          <p:cNvPr id="5" name="슬라이드 번호 개체 틀 10"/>
          <p:cNvSpPr txBox="1">
            <a:spLocks/>
          </p:cNvSpPr>
          <p:nvPr userDrawn="1"/>
        </p:nvSpPr>
        <p:spPr>
          <a:xfrm>
            <a:off x="11365182" y="431254"/>
            <a:ext cx="504056" cy="386255"/>
          </a:xfrm>
          <a:prstGeom prst="rect">
            <a:avLst/>
          </a:prstGeom>
        </p:spPr>
        <p:txBody>
          <a:bodyPr vert="horz" lIns="106061" tIns="53031" rIns="106061" bIns="53031" rtlCol="0" anchor="ctr"/>
          <a:lstStyle>
            <a:defPPr>
              <a:defRPr lang="ko-KR"/>
            </a:defPPr>
            <a:lvl1pPr marL="0" algn="ctr" defTabSz="1060613" rtl="0" eaLnBrk="1" latinLnBrk="1" hangingPunct="1"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0306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0613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0919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21225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51531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81838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12144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42450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606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1AE6FA-874A-4C0B-B3D2-92F118CC46DC}" type="slidenum">
              <a:rPr kumimoji="0" lang="ko-KR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나눔바른고딕"/>
                <a:cs typeface="+mn-cs"/>
              </a:rPr>
              <a:pPr marL="0" marR="0" lvl="0" indent="0" algn="ctr" defTabSz="10606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+mn-lt"/>
              <a:ea typeface="나눔바른고딕"/>
              <a:cs typeface="+mn-cs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DC0D4A3-E37B-4AB7-9658-76EBD868FA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0983" y="6270516"/>
            <a:ext cx="1068227" cy="333958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264198" y="6331375"/>
            <a:ext cx="18274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</a:t>
            </a:r>
            <a:r>
              <a:rPr lang="en-US" altLang="ko-KR" sz="1400" baseline="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oscokorea.com</a:t>
            </a:r>
            <a:endParaRPr lang="ko-KR" altLang="en-US" sz="14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565463-63F7-5B35-103D-D75056E1F4E1}"/>
              </a:ext>
            </a:extLst>
          </p:cNvPr>
          <p:cNvSpPr txBox="1"/>
          <p:nvPr userDrawn="1"/>
        </p:nvSpPr>
        <p:spPr>
          <a:xfrm>
            <a:off x="5473230" y="6288804"/>
            <a:ext cx="17187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Strictly Confidential</a:t>
            </a:r>
            <a:endParaRPr lang="ko-KR" altLang="en-US" sz="1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236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48680"/>
          </a:xfrm>
          <a:prstGeom prst="rect">
            <a:avLst/>
          </a:prstGeom>
        </p:spPr>
        <p:txBody>
          <a:bodyPr lIns="180000" anchor="ctr" anchorCtr="0"/>
          <a:lstStyle>
            <a:lvl1pPr algn="l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HY견고딕" panose="02030600000101010101" pitchFamily="18" charset="-127"/>
                <a:cs typeface="Verdana" panose="020B0604030504040204" pitchFamily="34" charset="0"/>
              </a:defRPr>
            </a:lvl1pPr>
          </a:lstStyle>
          <a:p>
            <a:endParaRPr lang="ko-KR" altLang="en-US" dirty="0"/>
          </a:p>
        </p:txBody>
      </p:sp>
      <p:grpSp>
        <p:nvGrpSpPr>
          <p:cNvPr id="9" name="그룹 8"/>
          <p:cNvGrpSpPr/>
          <p:nvPr userDrawn="1"/>
        </p:nvGrpSpPr>
        <p:grpSpPr>
          <a:xfrm>
            <a:off x="335359" y="548680"/>
            <a:ext cx="11470711" cy="0"/>
            <a:chOff x="709442" y="836712"/>
            <a:chExt cx="10775926" cy="0"/>
          </a:xfrm>
        </p:grpSpPr>
        <p:cxnSp>
          <p:nvCxnSpPr>
            <p:cNvPr id="5" name="직선 연결선 4"/>
            <p:cNvCxnSpPr/>
            <p:nvPr userDrawn="1"/>
          </p:nvCxnSpPr>
          <p:spPr bwMode="auto">
            <a:xfrm>
              <a:off x="709442" y="836712"/>
              <a:ext cx="9605796" cy="0"/>
            </a:xfrm>
            <a:prstGeom prst="line">
              <a:avLst/>
            </a:prstGeom>
            <a:noFill/>
            <a:ln w="285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" name="직선 연결선 5"/>
            <p:cNvCxnSpPr/>
            <p:nvPr userDrawn="1"/>
          </p:nvCxnSpPr>
          <p:spPr bwMode="auto">
            <a:xfrm flipH="1">
              <a:off x="10315238" y="836712"/>
              <a:ext cx="1170130" cy="0"/>
            </a:xfrm>
            <a:prstGeom prst="line">
              <a:avLst/>
            </a:prstGeom>
            <a:noFill/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8" name="TextBox 7"/>
          <p:cNvSpPr txBox="1"/>
          <p:nvPr userDrawn="1"/>
        </p:nvSpPr>
        <p:spPr>
          <a:xfrm>
            <a:off x="0" y="6519446"/>
            <a:ext cx="767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3664026-7FB5-4AD4-A0C5-FFCA47D8142A}" type="slidenum">
              <a:rPr lang="ko-KR" altLang="en-US" sz="1600" smtClean="0">
                <a:latin typeface="Calibri" panose="020F0502020204030204" pitchFamily="34" charset="0"/>
              </a:rPr>
              <a:pPr/>
              <a:t>‹#›</a:t>
            </a:fld>
            <a:r>
              <a:rPr lang="en-US" altLang="ko-KR" sz="1600" dirty="0">
                <a:latin typeface="Calibri" panose="020F0502020204030204" pitchFamily="34" charset="0"/>
              </a:rPr>
              <a:t>/50</a:t>
            </a:r>
            <a:endParaRPr lang="ko-KR" altLang="en-US" sz="1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995319"/>
      </p:ext>
    </p:extLst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Pr>
        <a:gradFill>
          <a:gsLst>
            <a:gs pos="100000">
              <a:srgbClr val="78D5E1"/>
            </a:gs>
            <a:gs pos="15000">
              <a:srgbClr val="0097A9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grpSp>
        <p:nvGrpSpPr>
          <p:cNvPr id="4" name="Group 93"/>
          <p:cNvGrpSpPr/>
          <p:nvPr userDrawn="1"/>
        </p:nvGrpSpPr>
        <p:grpSpPr>
          <a:xfrm>
            <a:off x="5654842" y="516899"/>
            <a:ext cx="6014500" cy="5837871"/>
            <a:chOff x="-4162426" y="-6086475"/>
            <a:chExt cx="6270626" cy="6086475"/>
          </a:xfrm>
          <a:solidFill>
            <a:schemeClr val="accent5">
              <a:alpha val="23000"/>
            </a:schemeClr>
          </a:solidFill>
        </p:grpSpPr>
        <p:sp>
          <p:nvSpPr>
            <p:cNvPr id="5" name="Freeform 94"/>
            <p:cNvSpPr>
              <a:spLocks noEditPoints="1"/>
            </p:cNvSpPr>
            <p:nvPr/>
          </p:nvSpPr>
          <p:spPr bwMode="auto">
            <a:xfrm>
              <a:off x="-3673476" y="-1385888"/>
              <a:ext cx="2446338" cy="1385888"/>
            </a:xfrm>
            <a:custGeom>
              <a:avLst/>
              <a:gdLst>
                <a:gd name="T0" fmla="*/ 0 w 652"/>
                <a:gd name="T1" fmla="*/ 0 h 369"/>
                <a:gd name="T2" fmla="*/ 14 w 652"/>
                <a:gd name="T3" fmla="*/ 12 h 369"/>
                <a:gd name="T4" fmla="*/ 6 w 652"/>
                <a:gd name="T5" fmla="*/ 74 h 369"/>
                <a:gd name="T6" fmla="*/ 15 w 652"/>
                <a:gd name="T7" fmla="*/ 32 h 369"/>
                <a:gd name="T8" fmla="*/ 6 w 652"/>
                <a:gd name="T9" fmla="*/ 74 h 369"/>
                <a:gd name="T10" fmla="*/ 10 w 652"/>
                <a:gd name="T11" fmla="*/ 94 h 369"/>
                <a:gd name="T12" fmla="*/ 35 w 652"/>
                <a:gd name="T13" fmla="*/ 129 h 369"/>
                <a:gd name="T14" fmla="*/ 651 w 652"/>
                <a:gd name="T15" fmla="*/ 158 h 369"/>
                <a:gd name="T16" fmla="*/ 637 w 652"/>
                <a:gd name="T17" fmla="*/ 138 h 369"/>
                <a:gd name="T18" fmla="*/ 650 w 652"/>
                <a:gd name="T19" fmla="*/ 116 h 369"/>
                <a:gd name="T20" fmla="*/ 651 w 652"/>
                <a:gd name="T21" fmla="*/ 158 h 369"/>
                <a:gd name="T22" fmla="*/ 29 w 652"/>
                <a:gd name="T23" fmla="*/ 153 h 369"/>
                <a:gd name="T24" fmla="*/ 60 w 652"/>
                <a:gd name="T25" fmla="*/ 183 h 369"/>
                <a:gd name="T26" fmla="*/ 634 w 652"/>
                <a:gd name="T27" fmla="*/ 219 h 369"/>
                <a:gd name="T28" fmla="*/ 633 w 652"/>
                <a:gd name="T29" fmla="*/ 176 h 369"/>
                <a:gd name="T30" fmla="*/ 634 w 652"/>
                <a:gd name="T31" fmla="*/ 219 h 369"/>
                <a:gd name="T32" fmla="*/ 58 w 652"/>
                <a:gd name="T33" fmla="*/ 208 h 369"/>
                <a:gd name="T34" fmla="*/ 95 w 652"/>
                <a:gd name="T35" fmla="*/ 232 h 369"/>
                <a:gd name="T36" fmla="*/ 600 w 652"/>
                <a:gd name="T37" fmla="*/ 272 h 369"/>
                <a:gd name="T38" fmla="*/ 612 w 652"/>
                <a:gd name="T39" fmla="*/ 230 h 369"/>
                <a:gd name="T40" fmla="*/ 600 w 652"/>
                <a:gd name="T41" fmla="*/ 272 h 369"/>
                <a:gd name="T42" fmla="*/ 98 w 652"/>
                <a:gd name="T43" fmla="*/ 256 h 369"/>
                <a:gd name="T44" fmla="*/ 138 w 652"/>
                <a:gd name="T45" fmla="*/ 273 h 369"/>
                <a:gd name="T46" fmla="*/ 555 w 652"/>
                <a:gd name="T47" fmla="*/ 315 h 369"/>
                <a:gd name="T48" fmla="*/ 576 w 652"/>
                <a:gd name="T49" fmla="*/ 277 h 369"/>
                <a:gd name="T50" fmla="*/ 555 w 652"/>
                <a:gd name="T51" fmla="*/ 315 h 369"/>
                <a:gd name="T52" fmla="*/ 146 w 652"/>
                <a:gd name="T53" fmla="*/ 296 h 369"/>
                <a:gd name="T54" fmla="*/ 188 w 652"/>
                <a:gd name="T55" fmla="*/ 305 h 369"/>
                <a:gd name="T56" fmla="*/ 237 w 652"/>
                <a:gd name="T57" fmla="*/ 343 h 369"/>
                <a:gd name="T58" fmla="*/ 205 w 652"/>
                <a:gd name="T59" fmla="*/ 314 h 369"/>
                <a:gd name="T60" fmla="*/ 237 w 652"/>
                <a:gd name="T61" fmla="*/ 343 h 369"/>
                <a:gd name="T62" fmla="*/ 496 w 652"/>
                <a:gd name="T63" fmla="*/ 335 h 369"/>
                <a:gd name="T64" fmla="*/ 530 w 652"/>
                <a:gd name="T65" fmla="*/ 316 h 369"/>
                <a:gd name="T66" fmla="*/ 537 w 652"/>
                <a:gd name="T67" fmla="*/ 329 h 369"/>
                <a:gd name="T68" fmla="*/ 297 w 652"/>
                <a:gd name="T69" fmla="*/ 360 h 369"/>
                <a:gd name="T70" fmla="*/ 261 w 652"/>
                <a:gd name="T71" fmla="*/ 336 h 369"/>
                <a:gd name="T72" fmla="*/ 297 w 652"/>
                <a:gd name="T73" fmla="*/ 360 h 369"/>
                <a:gd name="T74" fmla="*/ 439 w 652"/>
                <a:gd name="T75" fmla="*/ 350 h 369"/>
                <a:gd name="T76" fmla="*/ 482 w 652"/>
                <a:gd name="T77" fmla="*/ 355 h 369"/>
                <a:gd name="T78" fmla="*/ 359 w 652"/>
                <a:gd name="T79" fmla="*/ 368 h 369"/>
                <a:gd name="T80" fmla="*/ 320 w 652"/>
                <a:gd name="T81" fmla="*/ 350 h 369"/>
                <a:gd name="T82" fmla="*/ 359 w 652"/>
                <a:gd name="T83" fmla="*/ 368 h 369"/>
                <a:gd name="T84" fmla="*/ 383 w 652"/>
                <a:gd name="T85" fmla="*/ 369 h 369"/>
                <a:gd name="T86" fmla="*/ 380 w 652"/>
                <a:gd name="T87" fmla="*/ 354 h 369"/>
                <a:gd name="T88" fmla="*/ 383 w 652"/>
                <a:gd name="T89" fmla="*/ 355 h 369"/>
                <a:gd name="T90" fmla="*/ 421 w 652"/>
                <a:gd name="T91" fmla="*/ 367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52" h="369">
                  <a:moveTo>
                    <a:pt x="0" y="12"/>
                  </a:moveTo>
                  <a:cubicBezTo>
                    <a:pt x="0" y="8"/>
                    <a:pt x="0" y="4"/>
                    <a:pt x="0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4"/>
                    <a:pt x="14" y="8"/>
                    <a:pt x="14" y="12"/>
                  </a:cubicBezTo>
                  <a:lnTo>
                    <a:pt x="0" y="12"/>
                  </a:lnTo>
                  <a:close/>
                  <a:moveTo>
                    <a:pt x="6" y="74"/>
                  </a:moveTo>
                  <a:cubicBezTo>
                    <a:pt x="4" y="60"/>
                    <a:pt x="2" y="47"/>
                    <a:pt x="1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45"/>
                    <a:pt x="18" y="58"/>
                    <a:pt x="20" y="71"/>
                  </a:cubicBezTo>
                  <a:lnTo>
                    <a:pt x="6" y="74"/>
                  </a:lnTo>
                  <a:close/>
                  <a:moveTo>
                    <a:pt x="21" y="134"/>
                  </a:moveTo>
                  <a:cubicBezTo>
                    <a:pt x="17" y="121"/>
                    <a:pt x="13" y="108"/>
                    <a:pt x="10" y="94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7" y="104"/>
                    <a:pt x="31" y="117"/>
                    <a:pt x="35" y="129"/>
                  </a:cubicBezTo>
                  <a:lnTo>
                    <a:pt x="21" y="134"/>
                  </a:lnTo>
                  <a:close/>
                  <a:moveTo>
                    <a:pt x="651" y="158"/>
                  </a:moveTo>
                  <a:cubicBezTo>
                    <a:pt x="636" y="157"/>
                    <a:pt x="636" y="157"/>
                    <a:pt x="636" y="157"/>
                  </a:cubicBezTo>
                  <a:cubicBezTo>
                    <a:pt x="637" y="150"/>
                    <a:pt x="637" y="144"/>
                    <a:pt x="637" y="138"/>
                  </a:cubicBezTo>
                  <a:cubicBezTo>
                    <a:pt x="637" y="131"/>
                    <a:pt x="637" y="124"/>
                    <a:pt x="636" y="117"/>
                  </a:cubicBezTo>
                  <a:cubicBezTo>
                    <a:pt x="650" y="116"/>
                    <a:pt x="650" y="116"/>
                    <a:pt x="650" y="116"/>
                  </a:cubicBezTo>
                  <a:cubicBezTo>
                    <a:pt x="651" y="123"/>
                    <a:pt x="652" y="131"/>
                    <a:pt x="652" y="138"/>
                  </a:cubicBezTo>
                  <a:cubicBezTo>
                    <a:pt x="652" y="145"/>
                    <a:pt x="651" y="151"/>
                    <a:pt x="651" y="158"/>
                  </a:cubicBezTo>
                  <a:moveTo>
                    <a:pt x="47" y="190"/>
                  </a:moveTo>
                  <a:cubicBezTo>
                    <a:pt x="41" y="179"/>
                    <a:pt x="34" y="166"/>
                    <a:pt x="29" y="153"/>
                  </a:cubicBezTo>
                  <a:cubicBezTo>
                    <a:pt x="42" y="148"/>
                    <a:pt x="42" y="148"/>
                    <a:pt x="42" y="148"/>
                  </a:cubicBezTo>
                  <a:cubicBezTo>
                    <a:pt x="47" y="160"/>
                    <a:pt x="53" y="172"/>
                    <a:pt x="60" y="183"/>
                  </a:cubicBezTo>
                  <a:lnTo>
                    <a:pt x="47" y="190"/>
                  </a:lnTo>
                  <a:close/>
                  <a:moveTo>
                    <a:pt x="634" y="219"/>
                  </a:moveTo>
                  <a:cubicBezTo>
                    <a:pt x="621" y="213"/>
                    <a:pt x="621" y="213"/>
                    <a:pt x="621" y="213"/>
                  </a:cubicBezTo>
                  <a:cubicBezTo>
                    <a:pt x="626" y="201"/>
                    <a:pt x="631" y="188"/>
                    <a:pt x="633" y="176"/>
                  </a:cubicBezTo>
                  <a:cubicBezTo>
                    <a:pt x="647" y="179"/>
                    <a:pt x="647" y="179"/>
                    <a:pt x="647" y="179"/>
                  </a:cubicBezTo>
                  <a:cubicBezTo>
                    <a:pt x="644" y="193"/>
                    <a:pt x="640" y="206"/>
                    <a:pt x="634" y="219"/>
                  </a:cubicBezTo>
                  <a:moveTo>
                    <a:pt x="84" y="241"/>
                  </a:moveTo>
                  <a:cubicBezTo>
                    <a:pt x="75" y="231"/>
                    <a:pt x="66" y="219"/>
                    <a:pt x="58" y="208"/>
                  </a:cubicBezTo>
                  <a:cubicBezTo>
                    <a:pt x="70" y="200"/>
                    <a:pt x="70" y="200"/>
                    <a:pt x="70" y="200"/>
                  </a:cubicBezTo>
                  <a:cubicBezTo>
                    <a:pt x="78" y="211"/>
                    <a:pt x="86" y="222"/>
                    <a:pt x="95" y="232"/>
                  </a:cubicBezTo>
                  <a:lnTo>
                    <a:pt x="84" y="241"/>
                  </a:lnTo>
                  <a:close/>
                  <a:moveTo>
                    <a:pt x="600" y="272"/>
                  </a:moveTo>
                  <a:cubicBezTo>
                    <a:pt x="589" y="263"/>
                    <a:pt x="589" y="263"/>
                    <a:pt x="589" y="263"/>
                  </a:cubicBezTo>
                  <a:cubicBezTo>
                    <a:pt x="598" y="252"/>
                    <a:pt x="606" y="241"/>
                    <a:pt x="612" y="230"/>
                  </a:cubicBezTo>
                  <a:cubicBezTo>
                    <a:pt x="624" y="238"/>
                    <a:pt x="624" y="238"/>
                    <a:pt x="624" y="238"/>
                  </a:cubicBezTo>
                  <a:cubicBezTo>
                    <a:pt x="618" y="249"/>
                    <a:pt x="610" y="261"/>
                    <a:pt x="600" y="272"/>
                  </a:cubicBezTo>
                  <a:moveTo>
                    <a:pt x="129" y="284"/>
                  </a:moveTo>
                  <a:cubicBezTo>
                    <a:pt x="118" y="275"/>
                    <a:pt x="108" y="266"/>
                    <a:pt x="98" y="256"/>
                  </a:cubicBezTo>
                  <a:cubicBezTo>
                    <a:pt x="108" y="246"/>
                    <a:pt x="108" y="246"/>
                    <a:pt x="108" y="246"/>
                  </a:cubicBezTo>
                  <a:cubicBezTo>
                    <a:pt x="117" y="255"/>
                    <a:pt x="127" y="264"/>
                    <a:pt x="138" y="273"/>
                  </a:cubicBezTo>
                  <a:lnTo>
                    <a:pt x="129" y="284"/>
                  </a:lnTo>
                  <a:close/>
                  <a:moveTo>
                    <a:pt x="555" y="315"/>
                  </a:moveTo>
                  <a:cubicBezTo>
                    <a:pt x="547" y="304"/>
                    <a:pt x="547" y="304"/>
                    <a:pt x="547" y="304"/>
                  </a:cubicBezTo>
                  <a:cubicBezTo>
                    <a:pt x="557" y="295"/>
                    <a:pt x="567" y="286"/>
                    <a:pt x="576" y="277"/>
                  </a:cubicBezTo>
                  <a:cubicBezTo>
                    <a:pt x="586" y="287"/>
                    <a:pt x="586" y="287"/>
                    <a:pt x="586" y="287"/>
                  </a:cubicBezTo>
                  <a:cubicBezTo>
                    <a:pt x="577" y="297"/>
                    <a:pt x="567" y="306"/>
                    <a:pt x="555" y="315"/>
                  </a:cubicBezTo>
                  <a:moveTo>
                    <a:pt x="181" y="318"/>
                  </a:moveTo>
                  <a:cubicBezTo>
                    <a:pt x="169" y="311"/>
                    <a:pt x="157" y="304"/>
                    <a:pt x="146" y="296"/>
                  </a:cubicBezTo>
                  <a:cubicBezTo>
                    <a:pt x="154" y="284"/>
                    <a:pt x="154" y="284"/>
                    <a:pt x="154" y="284"/>
                  </a:cubicBezTo>
                  <a:cubicBezTo>
                    <a:pt x="165" y="292"/>
                    <a:pt x="176" y="299"/>
                    <a:pt x="188" y="305"/>
                  </a:cubicBezTo>
                  <a:lnTo>
                    <a:pt x="181" y="318"/>
                  </a:lnTo>
                  <a:close/>
                  <a:moveTo>
                    <a:pt x="237" y="343"/>
                  </a:moveTo>
                  <a:cubicBezTo>
                    <a:pt x="224" y="339"/>
                    <a:pt x="212" y="333"/>
                    <a:pt x="199" y="327"/>
                  </a:cubicBezTo>
                  <a:cubicBezTo>
                    <a:pt x="205" y="314"/>
                    <a:pt x="205" y="314"/>
                    <a:pt x="205" y="314"/>
                  </a:cubicBezTo>
                  <a:cubicBezTo>
                    <a:pt x="217" y="320"/>
                    <a:pt x="230" y="325"/>
                    <a:pt x="242" y="330"/>
                  </a:cubicBezTo>
                  <a:lnTo>
                    <a:pt x="237" y="343"/>
                  </a:lnTo>
                  <a:close/>
                  <a:moveTo>
                    <a:pt x="502" y="348"/>
                  </a:moveTo>
                  <a:cubicBezTo>
                    <a:pt x="496" y="335"/>
                    <a:pt x="496" y="335"/>
                    <a:pt x="496" y="335"/>
                  </a:cubicBezTo>
                  <a:cubicBezTo>
                    <a:pt x="509" y="330"/>
                    <a:pt x="520" y="324"/>
                    <a:pt x="529" y="317"/>
                  </a:cubicBezTo>
                  <a:cubicBezTo>
                    <a:pt x="530" y="316"/>
                    <a:pt x="530" y="316"/>
                    <a:pt x="530" y="316"/>
                  </a:cubicBezTo>
                  <a:cubicBezTo>
                    <a:pt x="539" y="328"/>
                    <a:pt x="539" y="328"/>
                    <a:pt x="539" y="328"/>
                  </a:cubicBezTo>
                  <a:cubicBezTo>
                    <a:pt x="537" y="329"/>
                    <a:pt x="537" y="329"/>
                    <a:pt x="537" y="329"/>
                  </a:cubicBezTo>
                  <a:cubicBezTo>
                    <a:pt x="527" y="336"/>
                    <a:pt x="515" y="343"/>
                    <a:pt x="502" y="348"/>
                  </a:cubicBezTo>
                  <a:moveTo>
                    <a:pt x="297" y="360"/>
                  </a:moveTo>
                  <a:cubicBezTo>
                    <a:pt x="284" y="357"/>
                    <a:pt x="270" y="354"/>
                    <a:pt x="257" y="350"/>
                  </a:cubicBezTo>
                  <a:cubicBezTo>
                    <a:pt x="261" y="336"/>
                    <a:pt x="261" y="336"/>
                    <a:pt x="261" y="336"/>
                  </a:cubicBezTo>
                  <a:cubicBezTo>
                    <a:pt x="274" y="340"/>
                    <a:pt x="287" y="343"/>
                    <a:pt x="300" y="346"/>
                  </a:cubicBezTo>
                  <a:lnTo>
                    <a:pt x="297" y="360"/>
                  </a:lnTo>
                  <a:close/>
                  <a:moveTo>
                    <a:pt x="441" y="364"/>
                  </a:moveTo>
                  <a:cubicBezTo>
                    <a:pt x="439" y="350"/>
                    <a:pt x="439" y="350"/>
                    <a:pt x="439" y="350"/>
                  </a:cubicBezTo>
                  <a:cubicBezTo>
                    <a:pt x="453" y="348"/>
                    <a:pt x="466" y="345"/>
                    <a:pt x="478" y="341"/>
                  </a:cubicBezTo>
                  <a:cubicBezTo>
                    <a:pt x="482" y="355"/>
                    <a:pt x="482" y="355"/>
                    <a:pt x="482" y="355"/>
                  </a:cubicBezTo>
                  <a:cubicBezTo>
                    <a:pt x="469" y="359"/>
                    <a:pt x="456" y="362"/>
                    <a:pt x="441" y="364"/>
                  </a:cubicBezTo>
                  <a:moveTo>
                    <a:pt x="359" y="368"/>
                  </a:moveTo>
                  <a:cubicBezTo>
                    <a:pt x="345" y="367"/>
                    <a:pt x="331" y="366"/>
                    <a:pt x="318" y="364"/>
                  </a:cubicBezTo>
                  <a:cubicBezTo>
                    <a:pt x="320" y="350"/>
                    <a:pt x="320" y="350"/>
                    <a:pt x="320" y="350"/>
                  </a:cubicBezTo>
                  <a:cubicBezTo>
                    <a:pt x="333" y="352"/>
                    <a:pt x="346" y="353"/>
                    <a:pt x="360" y="354"/>
                  </a:cubicBezTo>
                  <a:lnTo>
                    <a:pt x="359" y="368"/>
                  </a:lnTo>
                  <a:close/>
                  <a:moveTo>
                    <a:pt x="383" y="369"/>
                  </a:moveTo>
                  <a:cubicBezTo>
                    <a:pt x="383" y="369"/>
                    <a:pt x="383" y="369"/>
                    <a:pt x="383" y="369"/>
                  </a:cubicBezTo>
                  <a:cubicBezTo>
                    <a:pt x="379" y="369"/>
                    <a:pt x="379" y="369"/>
                    <a:pt x="379" y="369"/>
                  </a:cubicBezTo>
                  <a:cubicBezTo>
                    <a:pt x="380" y="354"/>
                    <a:pt x="380" y="354"/>
                    <a:pt x="380" y="354"/>
                  </a:cubicBezTo>
                  <a:cubicBezTo>
                    <a:pt x="383" y="355"/>
                    <a:pt x="383" y="355"/>
                    <a:pt x="383" y="355"/>
                  </a:cubicBezTo>
                  <a:cubicBezTo>
                    <a:pt x="383" y="355"/>
                    <a:pt x="383" y="355"/>
                    <a:pt x="383" y="355"/>
                  </a:cubicBezTo>
                  <a:cubicBezTo>
                    <a:pt x="395" y="355"/>
                    <a:pt x="408" y="354"/>
                    <a:pt x="419" y="353"/>
                  </a:cubicBezTo>
                  <a:cubicBezTo>
                    <a:pt x="421" y="367"/>
                    <a:pt x="421" y="367"/>
                    <a:pt x="421" y="367"/>
                  </a:cubicBezTo>
                  <a:cubicBezTo>
                    <a:pt x="409" y="368"/>
                    <a:pt x="396" y="369"/>
                    <a:pt x="383" y="36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</a:endParaRPr>
            </a:p>
          </p:txBody>
        </p:sp>
        <p:sp>
          <p:nvSpPr>
            <p:cNvPr id="6" name="Freeform 95"/>
            <p:cNvSpPr>
              <a:spLocks noEditPoints="1"/>
            </p:cNvSpPr>
            <p:nvPr/>
          </p:nvSpPr>
          <p:spPr bwMode="auto">
            <a:xfrm>
              <a:off x="-2071688" y="-1754188"/>
              <a:ext cx="806450" cy="671513"/>
            </a:xfrm>
            <a:custGeom>
              <a:avLst/>
              <a:gdLst>
                <a:gd name="T0" fmla="*/ 39 w 215"/>
                <a:gd name="T1" fmla="*/ 19 h 179"/>
                <a:gd name="T2" fmla="*/ 0 w 215"/>
                <a:gd name="T3" fmla="*/ 14 h 179"/>
                <a:gd name="T4" fmla="*/ 1 w 215"/>
                <a:gd name="T5" fmla="*/ 0 h 179"/>
                <a:gd name="T6" fmla="*/ 43 w 215"/>
                <a:gd name="T7" fmla="*/ 5 h 179"/>
                <a:gd name="T8" fmla="*/ 39 w 215"/>
                <a:gd name="T9" fmla="*/ 19 h 179"/>
                <a:gd name="T10" fmla="*/ 93 w 215"/>
                <a:gd name="T11" fmla="*/ 42 h 179"/>
                <a:gd name="T12" fmla="*/ 58 w 215"/>
                <a:gd name="T13" fmla="*/ 25 h 179"/>
                <a:gd name="T14" fmla="*/ 63 w 215"/>
                <a:gd name="T15" fmla="*/ 12 h 179"/>
                <a:gd name="T16" fmla="*/ 101 w 215"/>
                <a:gd name="T17" fmla="*/ 30 h 179"/>
                <a:gd name="T18" fmla="*/ 93 w 215"/>
                <a:gd name="T19" fmla="*/ 42 h 179"/>
                <a:gd name="T20" fmla="*/ 140 w 215"/>
                <a:gd name="T21" fmla="*/ 79 h 179"/>
                <a:gd name="T22" fmla="*/ 110 w 215"/>
                <a:gd name="T23" fmla="*/ 53 h 179"/>
                <a:gd name="T24" fmla="*/ 118 w 215"/>
                <a:gd name="T25" fmla="*/ 41 h 179"/>
                <a:gd name="T26" fmla="*/ 150 w 215"/>
                <a:gd name="T27" fmla="*/ 69 h 179"/>
                <a:gd name="T28" fmla="*/ 140 w 215"/>
                <a:gd name="T29" fmla="*/ 79 h 179"/>
                <a:gd name="T30" fmla="*/ 176 w 215"/>
                <a:gd name="T31" fmla="*/ 126 h 179"/>
                <a:gd name="T32" fmla="*/ 153 w 215"/>
                <a:gd name="T33" fmla="*/ 94 h 179"/>
                <a:gd name="T34" fmla="*/ 164 w 215"/>
                <a:gd name="T35" fmla="*/ 84 h 179"/>
                <a:gd name="T36" fmla="*/ 188 w 215"/>
                <a:gd name="T37" fmla="*/ 118 h 179"/>
                <a:gd name="T38" fmla="*/ 176 w 215"/>
                <a:gd name="T39" fmla="*/ 126 h 179"/>
                <a:gd name="T40" fmla="*/ 201 w 215"/>
                <a:gd name="T41" fmla="*/ 179 h 179"/>
                <a:gd name="T42" fmla="*/ 186 w 215"/>
                <a:gd name="T43" fmla="*/ 143 h 179"/>
                <a:gd name="T44" fmla="*/ 199 w 215"/>
                <a:gd name="T45" fmla="*/ 136 h 179"/>
                <a:gd name="T46" fmla="*/ 215 w 215"/>
                <a:gd name="T47" fmla="*/ 175 h 179"/>
                <a:gd name="T48" fmla="*/ 201 w 215"/>
                <a:gd name="T49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15" h="179">
                  <a:moveTo>
                    <a:pt x="39" y="19"/>
                  </a:moveTo>
                  <a:cubicBezTo>
                    <a:pt x="27" y="16"/>
                    <a:pt x="14" y="14"/>
                    <a:pt x="0" y="1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5" y="0"/>
                    <a:pt x="29" y="2"/>
                    <a:pt x="43" y="5"/>
                  </a:cubicBezTo>
                  <a:lnTo>
                    <a:pt x="39" y="19"/>
                  </a:lnTo>
                  <a:close/>
                  <a:moveTo>
                    <a:pt x="93" y="42"/>
                  </a:moveTo>
                  <a:cubicBezTo>
                    <a:pt x="82" y="35"/>
                    <a:pt x="70" y="29"/>
                    <a:pt x="58" y="25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76" y="16"/>
                    <a:pt x="89" y="22"/>
                    <a:pt x="101" y="30"/>
                  </a:cubicBezTo>
                  <a:lnTo>
                    <a:pt x="93" y="42"/>
                  </a:lnTo>
                  <a:close/>
                  <a:moveTo>
                    <a:pt x="140" y="79"/>
                  </a:moveTo>
                  <a:cubicBezTo>
                    <a:pt x="130" y="69"/>
                    <a:pt x="120" y="60"/>
                    <a:pt x="110" y="53"/>
                  </a:cubicBezTo>
                  <a:cubicBezTo>
                    <a:pt x="118" y="41"/>
                    <a:pt x="118" y="41"/>
                    <a:pt x="118" y="41"/>
                  </a:cubicBezTo>
                  <a:cubicBezTo>
                    <a:pt x="129" y="49"/>
                    <a:pt x="140" y="59"/>
                    <a:pt x="150" y="69"/>
                  </a:cubicBezTo>
                  <a:lnTo>
                    <a:pt x="140" y="79"/>
                  </a:lnTo>
                  <a:close/>
                  <a:moveTo>
                    <a:pt x="176" y="126"/>
                  </a:moveTo>
                  <a:cubicBezTo>
                    <a:pt x="169" y="114"/>
                    <a:pt x="161" y="104"/>
                    <a:pt x="153" y="94"/>
                  </a:cubicBezTo>
                  <a:cubicBezTo>
                    <a:pt x="164" y="84"/>
                    <a:pt x="164" y="84"/>
                    <a:pt x="164" y="84"/>
                  </a:cubicBezTo>
                  <a:cubicBezTo>
                    <a:pt x="173" y="95"/>
                    <a:pt x="181" y="106"/>
                    <a:pt x="188" y="118"/>
                  </a:cubicBezTo>
                  <a:lnTo>
                    <a:pt x="176" y="126"/>
                  </a:lnTo>
                  <a:close/>
                  <a:moveTo>
                    <a:pt x="201" y="179"/>
                  </a:moveTo>
                  <a:cubicBezTo>
                    <a:pt x="198" y="168"/>
                    <a:pt x="193" y="155"/>
                    <a:pt x="186" y="143"/>
                  </a:cubicBezTo>
                  <a:cubicBezTo>
                    <a:pt x="199" y="136"/>
                    <a:pt x="199" y="136"/>
                    <a:pt x="199" y="136"/>
                  </a:cubicBezTo>
                  <a:cubicBezTo>
                    <a:pt x="206" y="149"/>
                    <a:pt x="211" y="163"/>
                    <a:pt x="215" y="175"/>
                  </a:cubicBezTo>
                  <a:lnTo>
                    <a:pt x="201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</a:endParaRPr>
            </a:p>
          </p:txBody>
        </p:sp>
        <p:sp>
          <p:nvSpPr>
            <p:cNvPr id="7" name="Freeform 96"/>
            <p:cNvSpPr>
              <a:spLocks noEditPoints="1"/>
            </p:cNvSpPr>
            <p:nvPr/>
          </p:nvSpPr>
          <p:spPr bwMode="auto">
            <a:xfrm>
              <a:off x="-3824288" y="-1739900"/>
              <a:ext cx="338138" cy="296863"/>
            </a:xfrm>
            <a:custGeom>
              <a:avLst/>
              <a:gdLst>
                <a:gd name="T0" fmla="*/ 104 w 213"/>
                <a:gd name="T1" fmla="*/ 69 h 187"/>
                <a:gd name="T2" fmla="*/ 57 w 213"/>
                <a:gd name="T3" fmla="*/ 152 h 187"/>
                <a:gd name="T4" fmla="*/ 154 w 213"/>
                <a:gd name="T5" fmla="*/ 152 h 187"/>
                <a:gd name="T6" fmla="*/ 104 w 213"/>
                <a:gd name="T7" fmla="*/ 69 h 187"/>
                <a:gd name="T8" fmla="*/ 0 w 213"/>
                <a:gd name="T9" fmla="*/ 187 h 187"/>
                <a:gd name="T10" fmla="*/ 104 w 213"/>
                <a:gd name="T11" fmla="*/ 0 h 187"/>
                <a:gd name="T12" fmla="*/ 213 w 213"/>
                <a:gd name="T13" fmla="*/ 185 h 187"/>
                <a:gd name="T14" fmla="*/ 0 w 213"/>
                <a:gd name="T15" fmla="*/ 18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187">
                  <a:moveTo>
                    <a:pt x="104" y="69"/>
                  </a:moveTo>
                  <a:lnTo>
                    <a:pt x="57" y="152"/>
                  </a:lnTo>
                  <a:lnTo>
                    <a:pt x="154" y="152"/>
                  </a:lnTo>
                  <a:lnTo>
                    <a:pt x="104" y="69"/>
                  </a:lnTo>
                  <a:close/>
                  <a:moveTo>
                    <a:pt x="0" y="187"/>
                  </a:moveTo>
                  <a:lnTo>
                    <a:pt x="104" y="0"/>
                  </a:lnTo>
                  <a:lnTo>
                    <a:pt x="213" y="185"/>
                  </a:lnTo>
                  <a:lnTo>
                    <a:pt x="0" y="1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</a:endParaRPr>
            </a:p>
          </p:txBody>
        </p:sp>
        <p:sp>
          <p:nvSpPr>
            <p:cNvPr id="8" name="Freeform 97"/>
            <p:cNvSpPr>
              <a:spLocks/>
            </p:cNvSpPr>
            <p:nvPr/>
          </p:nvSpPr>
          <p:spPr bwMode="auto">
            <a:xfrm>
              <a:off x="-3144838" y="-3821113"/>
              <a:ext cx="2900363" cy="2886075"/>
            </a:xfrm>
            <a:custGeom>
              <a:avLst/>
              <a:gdLst>
                <a:gd name="T0" fmla="*/ 388 w 773"/>
                <a:gd name="T1" fmla="*/ 768 h 768"/>
                <a:gd name="T2" fmla="*/ 125 w 773"/>
                <a:gd name="T3" fmla="*/ 663 h 768"/>
                <a:gd name="T4" fmla="*/ 6 w 773"/>
                <a:gd name="T5" fmla="*/ 395 h 768"/>
                <a:gd name="T6" fmla="*/ 378 w 773"/>
                <a:gd name="T7" fmla="*/ 3 h 768"/>
                <a:gd name="T8" fmla="*/ 665 w 773"/>
                <a:gd name="T9" fmla="*/ 121 h 768"/>
                <a:gd name="T10" fmla="*/ 654 w 773"/>
                <a:gd name="T11" fmla="*/ 131 h 768"/>
                <a:gd name="T12" fmla="*/ 378 w 773"/>
                <a:gd name="T13" fmla="*/ 17 h 768"/>
                <a:gd name="T14" fmla="*/ 20 w 773"/>
                <a:gd name="T15" fmla="*/ 395 h 768"/>
                <a:gd name="T16" fmla="*/ 135 w 773"/>
                <a:gd name="T17" fmla="*/ 652 h 768"/>
                <a:gd name="T18" fmla="*/ 398 w 773"/>
                <a:gd name="T19" fmla="*/ 753 h 768"/>
                <a:gd name="T20" fmla="*/ 655 w 773"/>
                <a:gd name="T21" fmla="*/ 639 h 768"/>
                <a:gd name="T22" fmla="*/ 756 w 773"/>
                <a:gd name="T23" fmla="*/ 375 h 768"/>
                <a:gd name="T24" fmla="*/ 720 w 773"/>
                <a:gd name="T25" fmla="*/ 226 h 768"/>
                <a:gd name="T26" fmla="*/ 733 w 773"/>
                <a:gd name="T27" fmla="*/ 220 h 768"/>
                <a:gd name="T28" fmla="*/ 771 w 773"/>
                <a:gd name="T29" fmla="*/ 375 h 768"/>
                <a:gd name="T30" fmla="*/ 666 w 773"/>
                <a:gd name="T31" fmla="*/ 648 h 768"/>
                <a:gd name="T32" fmla="*/ 398 w 773"/>
                <a:gd name="T33" fmla="*/ 768 h 768"/>
                <a:gd name="T34" fmla="*/ 388 w 773"/>
                <a:gd name="T35" fmla="*/ 768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3" h="768">
                  <a:moveTo>
                    <a:pt x="388" y="768"/>
                  </a:moveTo>
                  <a:cubicBezTo>
                    <a:pt x="289" y="768"/>
                    <a:pt x="196" y="731"/>
                    <a:pt x="125" y="663"/>
                  </a:cubicBezTo>
                  <a:cubicBezTo>
                    <a:pt x="51" y="592"/>
                    <a:pt x="8" y="497"/>
                    <a:pt x="6" y="395"/>
                  </a:cubicBezTo>
                  <a:cubicBezTo>
                    <a:pt x="0" y="184"/>
                    <a:pt x="167" y="8"/>
                    <a:pt x="378" y="3"/>
                  </a:cubicBezTo>
                  <a:cubicBezTo>
                    <a:pt x="486" y="0"/>
                    <a:pt x="590" y="43"/>
                    <a:pt x="665" y="121"/>
                  </a:cubicBezTo>
                  <a:cubicBezTo>
                    <a:pt x="654" y="131"/>
                    <a:pt x="654" y="131"/>
                    <a:pt x="654" y="131"/>
                  </a:cubicBezTo>
                  <a:cubicBezTo>
                    <a:pt x="583" y="56"/>
                    <a:pt x="482" y="15"/>
                    <a:pt x="378" y="17"/>
                  </a:cubicBezTo>
                  <a:cubicBezTo>
                    <a:pt x="175" y="22"/>
                    <a:pt x="15" y="192"/>
                    <a:pt x="20" y="395"/>
                  </a:cubicBezTo>
                  <a:cubicBezTo>
                    <a:pt x="23" y="493"/>
                    <a:pt x="63" y="584"/>
                    <a:pt x="135" y="652"/>
                  </a:cubicBezTo>
                  <a:cubicBezTo>
                    <a:pt x="206" y="720"/>
                    <a:pt x="299" y="756"/>
                    <a:pt x="398" y="753"/>
                  </a:cubicBezTo>
                  <a:cubicBezTo>
                    <a:pt x="496" y="751"/>
                    <a:pt x="587" y="710"/>
                    <a:pt x="655" y="639"/>
                  </a:cubicBezTo>
                  <a:cubicBezTo>
                    <a:pt x="723" y="567"/>
                    <a:pt x="759" y="474"/>
                    <a:pt x="756" y="375"/>
                  </a:cubicBezTo>
                  <a:cubicBezTo>
                    <a:pt x="755" y="323"/>
                    <a:pt x="743" y="273"/>
                    <a:pt x="720" y="226"/>
                  </a:cubicBezTo>
                  <a:cubicBezTo>
                    <a:pt x="733" y="220"/>
                    <a:pt x="733" y="220"/>
                    <a:pt x="733" y="220"/>
                  </a:cubicBezTo>
                  <a:cubicBezTo>
                    <a:pt x="757" y="268"/>
                    <a:pt x="769" y="321"/>
                    <a:pt x="771" y="375"/>
                  </a:cubicBezTo>
                  <a:cubicBezTo>
                    <a:pt x="773" y="477"/>
                    <a:pt x="736" y="574"/>
                    <a:pt x="666" y="648"/>
                  </a:cubicBezTo>
                  <a:cubicBezTo>
                    <a:pt x="595" y="723"/>
                    <a:pt x="500" y="765"/>
                    <a:pt x="398" y="768"/>
                  </a:cubicBezTo>
                  <a:cubicBezTo>
                    <a:pt x="395" y="768"/>
                    <a:pt x="391" y="768"/>
                    <a:pt x="388" y="76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</a:endParaRPr>
            </a:p>
          </p:txBody>
        </p:sp>
        <p:sp>
          <p:nvSpPr>
            <p:cNvPr id="9" name="Freeform 98"/>
            <p:cNvSpPr>
              <a:spLocks/>
            </p:cNvSpPr>
            <p:nvPr/>
          </p:nvSpPr>
          <p:spPr bwMode="auto">
            <a:xfrm>
              <a:off x="-431801" y="-2608263"/>
              <a:ext cx="88900" cy="76200"/>
            </a:xfrm>
            <a:custGeom>
              <a:avLst/>
              <a:gdLst>
                <a:gd name="T0" fmla="*/ 20 w 24"/>
                <a:gd name="T1" fmla="*/ 20 h 20"/>
                <a:gd name="T2" fmla="*/ 0 w 24"/>
                <a:gd name="T3" fmla="*/ 13 h 20"/>
                <a:gd name="T4" fmla="*/ 6 w 24"/>
                <a:gd name="T5" fmla="*/ 0 h 20"/>
                <a:gd name="T6" fmla="*/ 24 w 24"/>
                <a:gd name="T7" fmla="*/ 7 h 20"/>
                <a:gd name="T8" fmla="*/ 20 w 24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0">
                  <a:moveTo>
                    <a:pt x="20" y="20"/>
                  </a:moveTo>
                  <a:cubicBezTo>
                    <a:pt x="13" y="18"/>
                    <a:pt x="7" y="16"/>
                    <a:pt x="0" y="1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2" y="2"/>
                    <a:pt x="18" y="5"/>
                    <a:pt x="24" y="7"/>
                  </a:cubicBezTo>
                  <a:lnTo>
                    <a:pt x="20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</a:endParaRPr>
            </a:p>
          </p:txBody>
        </p:sp>
        <p:sp>
          <p:nvSpPr>
            <p:cNvPr id="10" name="Freeform 99"/>
            <p:cNvSpPr>
              <a:spLocks noEditPoints="1"/>
            </p:cNvSpPr>
            <p:nvPr/>
          </p:nvSpPr>
          <p:spPr bwMode="auto">
            <a:xfrm>
              <a:off x="-1168401" y="-3452813"/>
              <a:ext cx="679450" cy="857250"/>
            </a:xfrm>
            <a:custGeom>
              <a:avLst/>
              <a:gdLst>
                <a:gd name="T0" fmla="*/ 10 w 181"/>
                <a:gd name="T1" fmla="*/ 42 h 228"/>
                <a:gd name="T2" fmla="*/ 0 w 181"/>
                <a:gd name="T3" fmla="*/ 3 h 228"/>
                <a:gd name="T4" fmla="*/ 14 w 181"/>
                <a:gd name="T5" fmla="*/ 0 h 228"/>
                <a:gd name="T6" fmla="*/ 24 w 181"/>
                <a:gd name="T7" fmla="*/ 37 h 228"/>
                <a:gd name="T8" fmla="*/ 10 w 181"/>
                <a:gd name="T9" fmla="*/ 42 h 228"/>
                <a:gd name="T10" fmla="*/ 36 w 181"/>
                <a:gd name="T11" fmla="*/ 100 h 228"/>
                <a:gd name="T12" fmla="*/ 19 w 181"/>
                <a:gd name="T13" fmla="*/ 64 h 228"/>
                <a:gd name="T14" fmla="*/ 32 w 181"/>
                <a:gd name="T15" fmla="*/ 59 h 228"/>
                <a:gd name="T16" fmla="*/ 49 w 181"/>
                <a:gd name="T17" fmla="*/ 92 h 228"/>
                <a:gd name="T18" fmla="*/ 36 w 181"/>
                <a:gd name="T19" fmla="*/ 100 h 228"/>
                <a:gd name="T20" fmla="*/ 74 w 181"/>
                <a:gd name="T21" fmla="*/ 151 h 228"/>
                <a:gd name="T22" fmla="*/ 49 w 181"/>
                <a:gd name="T23" fmla="*/ 120 h 228"/>
                <a:gd name="T24" fmla="*/ 61 w 181"/>
                <a:gd name="T25" fmla="*/ 112 h 228"/>
                <a:gd name="T26" fmla="*/ 84 w 181"/>
                <a:gd name="T27" fmla="*/ 142 h 228"/>
                <a:gd name="T28" fmla="*/ 74 w 181"/>
                <a:gd name="T29" fmla="*/ 151 h 228"/>
                <a:gd name="T30" fmla="*/ 120 w 181"/>
                <a:gd name="T31" fmla="*/ 195 h 228"/>
                <a:gd name="T32" fmla="*/ 90 w 181"/>
                <a:gd name="T33" fmla="*/ 169 h 228"/>
                <a:gd name="T34" fmla="*/ 100 w 181"/>
                <a:gd name="T35" fmla="*/ 159 h 228"/>
                <a:gd name="T36" fmla="*/ 129 w 181"/>
                <a:gd name="T37" fmla="*/ 183 h 228"/>
                <a:gd name="T38" fmla="*/ 120 w 181"/>
                <a:gd name="T39" fmla="*/ 195 h 228"/>
                <a:gd name="T40" fmla="*/ 174 w 181"/>
                <a:gd name="T41" fmla="*/ 228 h 228"/>
                <a:gd name="T42" fmla="*/ 140 w 181"/>
                <a:gd name="T43" fmla="*/ 209 h 228"/>
                <a:gd name="T44" fmla="*/ 148 w 181"/>
                <a:gd name="T45" fmla="*/ 197 h 228"/>
                <a:gd name="T46" fmla="*/ 181 w 181"/>
                <a:gd name="T47" fmla="*/ 216 h 228"/>
                <a:gd name="T48" fmla="*/ 174 w 181"/>
                <a:gd name="T49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1" h="228">
                  <a:moveTo>
                    <a:pt x="10" y="42"/>
                  </a:moveTo>
                  <a:cubicBezTo>
                    <a:pt x="6" y="29"/>
                    <a:pt x="3" y="16"/>
                    <a:pt x="0" y="3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7" y="13"/>
                    <a:pt x="20" y="25"/>
                    <a:pt x="24" y="37"/>
                  </a:cubicBezTo>
                  <a:lnTo>
                    <a:pt x="10" y="42"/>
                  </a:lnTo>
                  <a:close/>
                  <a:moveTo>
                    <a:pt x="36" y="100"/>
                  </a:moveTo>
                  <a:cubicBezTo>
                    <a:pt x="30" y="88"/>
                    <a:pt x="24" y="76"/>
                    <a:pt x="19" y="64"/>
                  </a:cubicBezTo>
                  <a:cubicBezTo>
                    <a:pt x="32" y="59"/>
                    <a:pt x="32" y="59"/>
                    <a:pt x="32" y="59"/>
                  </a:cubicBezTo>
                  <a:cubicBezTo>
                    <a:pt x="37" y="70"/>
                    <a:pt x="43" y="82"/>
                    <a:pt x="49" y="92"/>
                  </a:cubicBezTo>
                  <a:lnTo>
                    <a:pt x="36" y="100"/>
                  </a:lnTo>
                  <a:close/>
                  <a:moveTo>
                    <a:pt x="74" y="151"/>
                  </a:moveTo>
                  <a:cubicBezTo>
                    <a:pt x="65" y="142"/>
                    <a:pt x="57" y="131"/>
                    <a:pt x="49" y="120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8" y="122"/>
                    <a:pt x="76" y="132"/>
                    <a:pt x="84" y="142"/>
                  </a:cubicBezTo>
                  <a:lnTo>
                    <a:pt x="74" y="151"/>
                  </a:lnTo>
                  <a:close/>
                  <a:moveTo>
                    <a:pt x="120" y="195"/>
                  </a:moveTo>
                  <a:cubicBezTo>
                    <a:pt x="110" y="187"/>
                    <a:pt x="100" y="178"/>
                    <a:pt x="90" y="169"/>
                  </a:cubicBezTo>
                  <a:cubicBezTo>
                    <a:pt x="100" y="159"/>
                    <a:pt x="100" y="159"/>
                    <a:pt x="100" y="159"/>
                  </a:cubicBezTo>
                  <a:cubicBezTo>
                    <a:pt x="109" y="167"/>
                    <a:pt x="119" y="176"/>
                    <a:pt x="129" y="183"/>
                  </a:cubicBezTo>
                  <a:lnTo>
                    <a:pt x="120" y="195"/>
                  </a:lnTo>
                  <a:close/>
                  <a:moveTo>
                    <a:pt x="174" y="228"/>
                  </a:moveTo>
                  <a:cubicBezTo>
                    <a:pt x="162" y="223"/>
                    <a:pt x="151" y="216"/>
                    <a:pt x="140" y="209"/>
                  </a:cubicBezTo>
                  <a:cubicBezTo>
                    <a:pt x="148" y="197"/>
                    <a:pt x="148" y="197"/>
                    <a:pt x="148" y="197"/>
                  </a:cubicBezTo>
                  <a:cubicBezTo>
                    <a:pt x="158" y="204"/>
                    <a:pt x="169" y="210"/>
                    <a:pt x="181" y="216"/>
                  </a:cubicBezTo>
                  <a:lnTo>
                    <a:pt x="174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</a:endParaRPr>
            </a:p>
          </p:txBody>
        </p:sp>
        <p:sp>
          <p:nvSpPr>
            <p:cNvPr id="11" name="Freeform 100"/>
            <p:cNvSpPr>
              <a:spLocks/>
            </p:cNvSpPr>
            <p:nvPr/>
          </p:nvSpPr>
          <p:spPr bwMode="auto">
            <a:xfrm>
              <a:off x="-1190626" y="-3609975"/>
              <a:ext cx="60325" cy="77788"/>
            </a:xfrm>
            <a:custGeom>
              <a:avLst/>
              <a:gdLst>
                <a:gd name="T0" fmla="*/ 2 w 16"/>
                <a:gd name="T1" fmla="*/ 21 h 21"/>
                <a:gd name="T2" fmla="*/ 0 w 16"/>
                <a:gd name="T3" fmla="*/ 1 h 21"/>
                <a:gd name="T4" fmla="*/ 15 w 16"/>
                <a:gd name="T5" fmla="*/ 0 h 21"/>
                <a:gd name="T6" fmla="*/ 16 w 16"/>
                <a:gd name="T7" fmla="*/ 20 h 21"/>
                <a:gd name="T8" fmla="*/ 2 w 16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1">
                  <a:moveTo>
                    <a:pt x="2" y="21"/>
                  </a:moveTo>
                  <a:cubicBezTo>
                    <a:pt x="1" y="15"/>
                    <a:pt x="1" y="8"/>
                    <a:pt x="0" y="1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6"/>
                    <a:pt x="16" y="13"/>
                    <a:pt x="16" y="20"/>
                  </a:cubicBezTo>
                  <a:lnTo>
                    <a:pt x="2" y="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</a:endParaRPr>
            </a:p>
          </p:txBody>
        </p:sp>
        <p:sp>
          <p:nvSpPr>
            <p:cNvPr id="12" name="Freeform 101"/>
            <p:cNvSpPr>
              <a:spLocks/>
            </p:cNvSpPr>
            <p:nvPr/>
          </p:nvSpPr>
          <p:spPr bwMode="auto">
            <a:xfrm>
              <a:off x="-1190626" y="-3824288"/>
              <a:ext cx="60325" cy="82550"/>
            </a:xfrm>
            <a:custGeom>
              <a:avLst/>
              <a:gdLst>
                <a:gd name="T0" fmla="*/ 14 w 16"/>
                <a:gd name="T1" fmla="*/ 22 h 22"/>
                <a:gd name="T2" fmla="*/ 0 w 16"/>
                <a:gd name="T3" fmla="*/ 21 h 22"/>
                <a:gd name="T4" fmla="*/ 2 w 16"/>
                <a:gd name="T5" fmla="*/ 0 h 22"/>
                <a:gd name="T6" fmla="*/ 16 w 16"/>
                <a:gd name="T7" fmla="*/ 2 h 22"/>
                <a:gd name="T8" fmla="*/ 14 w 16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2">
                  <a:moveTo>
                    <a:pt x="14" y="22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14"/>
                    <a:pt x="1" y="7"/>
                    <a:pt x="2" y="0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5" y="9"/>
                    <a:pt x="15" y="15"/>
                    <a:pt x="14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</a:endParaRPr>
            </a:p>
          </p:txBody>
        </p:sp>
        <p:sp>
          <p:nvSpPr>
            <p:cNvPr id="13" name="Freeform 102"/>
            <p:cNvSpPr>
              <a:spLocks noEditPoints="1"/>
            </p:cNvSpPr>
            <p:nvPr/>
          </p:nvSpPr>
          <p:spPr bwMode="auto">
            <a:xfrm>
              <a:off x="-1171576" y="-4887913"/>
              <a:ext cx="2393950" cy="2416175"/>
            </a:xfrm>
            <a:custGeom>
              <a:avLst/>
              <a:gdLst>
                <a:gd name="T0" fmla="*/ 316 w 638"/>
                <a:gd name="T1" fmla="*/ 14 h 643"/>
                <a:gd name="T2" fmla="*/ 316 w 638"/>
                <a:gd name="T3" fmla="*/ 0 h 643"/>
                <a:gd name="T4" fmla="*/ 348 w 638"/>
                <a:gd name="T5" fmla="*/ 15 h 643"/>
                <a:gd name="T6" fmla="*/ 287 w 638"/>
                <a:gd name="T7" fmla="*/ 1 h 643"/>
                <a:gd name="T8" fmla="*/ 406 w 638"/>
                <a:gd name="T9" fmla="*/ 27 h 643"/>
                <a:gd name="T10" fmla="*/ 410 w 638"/>
                <a:gd name="T11" fmla="*/ 13 h 643"/>
                <a:gd name="T12" fmla="*/ 186 w 638"/>
                <a:gd name="T13" fmla="*/ 27 h 643"/>
                <a:gd name="T14" fmla="*/ 192 w 638"/>
                <a:gd name="T15" fmla="*/ 40 h 643"/>
                <a:gd name="T16" fmla="*/ 430 w 638"/>
                <a:gd name="T17" fmla="*/ 20 h 643"/>
                <a:gd name="T18" fmla="*/ 140 w 638"/>
                <a:gd name="T19" fmla="*/ 69 h 643"/>
                <a:gd name="T20" fmla="*/ 174 w 638"/>
                <a:gd name="T21" fmla="*/ 49 h 643"/>
                <a:gd name="T22" fmla="*/ 478 w 638"/>
                <a:gd name="T23" fmla="*/ 60 h 643"/>
                <a:gd name="T24" fmla="*/ 511 w 638"/>
                <a:gd name="T25" fmla="*/ 83 h 643"/>
                <a:gd name="T26" fmla="*/ 115 w 638"/>
                <a:gd name="T27" fmla="*/ 70 h 643"/>
                <a:gd name="T28" fmla="*/ 553 w 638"/>
                <a:gd name="T29" fmla="*/ 125 h 643"/>
                <a:gd name="T30" fmla="*/ 564 w 638"/>
                <a:gd name="T31" fmla="*/ 116 h 643"/>
                <a:gd name="T32" fmla="*/ 46 w 638"/>
                <a:gd name="T33" fmla="*/ 147 h 643"/>
                <a:gd name="T34" fmla="*/ 58 w 638"/>
                <a:gd name="T35" fmla="*/ 155 h 643"/>
                <a:gd name="T36" fmla="*/ 577 w 638"/>
                <a:gd name="T37" fmla="*/ 132 h 643"/>
                <a:gd name="T38" fmla="*/ 31 w 638"/>
                <a:gd name="T39" fmla="*/ 208 h 643"/>
                <a:gd name="T40" fmla="*/ 48 w 638"/>
                <a:gd name="T41" fmla="*/ 172 h 643"/>
                <a:gd name="T42" fmla="*/ 595 w 638"/>
                <a:gd name="T43" fmla="*/ 192 h 643"/>
                <a:gd name="T44" fmla="*/ 610 w 638"/>
                <a:gd name="T45" fmla="*/ 229 h 643"/>
                <a:gd name="T46" fmla="*/ 10 w 638"/>
                <a:gd name="T47" fmla="*/ 222 h 643"/>
                <a:gd name="T48" fmla="*/ 622 w 638"/>
                <a:gd name="T49" fmla="*/ 288 h 643"/>
                <a:gd name="T50" fmla="*/ 636 w 638"/>
                <a:gd name="T51" fmla="*/ 286 h 643"/>
                <a:gd name="T52" fmla="*/ 623 w 638"/>
                <a:gd name="T53" fmla="*/ 347 h 643"/>
                <a:gd name="T54" fmla="*/ 623 w 638"/>
                <a:gd name="T55" fmla="*/ 308 h 643"/>
                <a:gd name="T56" fmla="*/ 638 w 638"/>
                <a:gd name="T57" fmla="*/ 325 h 643"/>
                <a:gd name="T58" fmla="*/ 612 w 638"/>
                <a:gd name="T59" fmla="*/ 406 h 643"/>
                <a:gd name="T60" fmla="*/ 626 w 638"/>
                <a:gd name="T61" fmla="*/ 410 h 643"/>
                <a:gd name="T62" fmla="*/ 606 w 638"/>
                <a:gd name="T63" fmla="*/ 425 h 643"/>
                <a:gd name="T64" fmla="*/ 569 w 638"/>
                <a:gd name="T65" fmla="*/ 521 h 643"/>
                <a:gd name="T66" fmla="*/ 593 w 638"/>
                <a:gd name="T67" fmla="*/ 486 h 643"/>
                <a:gd name="T68" fmla="*/ 516 w 638"/>
                <a:gd name="T69" fmla="*/ 555 h 643"/>
                <a:gd name="T70" fmla="*/ 526 w 638"/>
                <a:gd name="T71" fmla="*/ 566 h 643"/>
                <a:gd name="T72" fmla="*/ 501 w 638"/>
                <a:gd name="T73" fmla="*/ 567 h 643"/>
                <a:gd name="T74" fmla="*/ 418 w 638"/>
                <a:gd name="T75" fmla="*/ 627 h 643"/>
                <a:gd name="T76" fmla="*/ 456 w 638"/>
                <a:gd name="T77" fmla="*/ 611 h 643"/>
                <a:gd name="T78" fmla="*/ 355 w 638"/>
                <a:gd name="T79" fmla="*/ 626 h 643"/>
                <a:gd name="T80" fmla="*/ 357 w 638"/>
                <a:gd name="T81" fmla="*/ 640 h 643"/>
                <a:gd name="T82" fmla="*/ 294 w 638"/>
                <a:gd name="T83" fmla="*/ 642 h 643"/>
                <a:gd name="T84" fmla="*/ 317 w 638"/>
                <a:gd name="T85" fmla="*/ 629 h 643"/>
                <a:gd name="T86" fmla="*/ 317 w 638"/>
                <a:gd name="T87" fmla="*/ 643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38" h="643">
                  <a:moveTo>
                    <a:pt x="348" y="15"/>
                  </a:moveTo>
                  <a:cubicBezTo>
                    <a:pt x="339" y="15"/>
                    <a:pt x="329" y="14"/>
                    <a:pt x="320" y="14"/>
                  </a:cubicBezTo>
                  <a:cubicBezTo>
                    <a:pt x="316" y="14"/>
                    <a:pt x="316" y="14"/>
                    <a:pt x="316" y="14"/>
                  </a:cubicBezTo>
                  <a:cubicBezTo>
                    <a:pt x="313" y="14"/>
                    <a:pt x="311" y="14"/>
                    <a:pt x="308" y="14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310" y="0"/>
                    <a:pt x="313" y="0"/>
                    <a:pt x="316" y="0"/>
                  </a:cubicBezTo>
                  <a:cubicBezTo>
                    <a:pt x="320" y="0"/>
                    <a:pt x="320" y="0"/>
                    <a:pt x="320" y="0"/>
                  </a:cubicBezTo>
                  <a:cubicBezTo>
                    <a:pt x="330" y="0"/>
                    <a:pt x="340" y="0"/>
                    <a:pt x="349" y="1"/>
                  </a:cubicBezTo>
                  <a:lnTo>
                    <a:pt x="348" y="15"/>
                  </a:lnTo>
                  <a:close/>
                  <a:moveTo>
                    <a:pt x="249" y="21"/>
                  </a:moveTo>
                  <a:cubicBezTo>
                    <a:pt x="246" y="7"/>
                    <a:pt x="246" y="7"/>
                    <a:pt x="246" y="7"/>
                  </a:cubicBezTo>
                  <a:cubicBezTo>
                    <a:pt x="259" y="4"/>
                    <a:pt x="273" y="2"/>
                    <a:pt x="287" y="1"/>
                  </a:cubicBezTo>
                  <a:cubicBezTo>
                    <a:pt x="288" y="15"/>
                    <a:pt x="288" y="15"/>
                    <a:pt x="288" y="15"/>
                  </a:cubicBezTo>
                  <a:cubicBezTo>
                    <a:pt x="275" y="16"/>
                    <a:pt x="262" y="18"/>
                    <a:pt x="249" y="21"/>
                  </a:cubicBezTo>
                  <a:moveTo>
                    <a:pt x="406" y="27"/>
                  </a:moveTo>
                  <a:cubicBezTo>
                    <a:pt x="393" y="23"/>
                    <a:pt x="380" y="20"/>
                    <a:pt x="367" y="18"/>
                  </a:cubicBezTo>
                  <a:cubicBezTo>
                    <a:pt x="370" y="4"/>
                    <a:pt x="370" y="4"/>
                    <a:pt x="370" y="4"/>
                  </a:cubicBezTo>
                  <a:cubicBezTo>
                    <a:pt x="383" y="6"/>
                    <a:pt x="397" y="9"/>
                    <a:pt x="410" y="13"/>
                  </a:cubicBezTo>
                  <a:lnTo>
                    <a:pt x="406" y="27"/>
                  </a:lnTo>
                  <a:close/>
                  <a:moveTo>
                    <a:pt x="192" y="40"/>
                  </a:moveTo>
                  <a:cubicBezTo>
                    <a:pt x="186" y="27"/>
                    <a:pt x="186" y="27"/>
                    <a:pt x="186" y="27"/>
                  </a:cubicBezTo>
                  <a:cubicBezTo>
                    <a:pt x="199" y="21"/>
                    <a:pt x="212" y="16"/>
                    <a:pt x="225" y="13"/>
                  </a:cubicBezTo>
                  <a:cubicBezTo>
                    <a:pt x="229" y="26"/>
                    <a:pt x="229" y="26"/>
                    <a:pt x="229" y="26"/>
                  </a:cubicBezTo>
                  <a:cubicBezTo>
                    <a:pt x="217" y="30"/>
                    <a:pt x="204" y="35"/>
                    <a:pt x="192" y="40"/>
                  </a:cubicBezTo>
                  <a:moveTo>
                    <a:pt x="461" y="50"/>
                  </a:moveTo>
                  <a:cubicBezTo>
                    <a:pt x="450" y="44"/>
                    <a:pt x="437" y="38"/>
                    <a:pt x="425" y="34"/>
                  </a:cubicBezTo>
                  <a:cubicBezTo>
                    <a:pt x="430" y="20"/>
                    <a:pt x="430" y="20"/>
                    <a:pt x="430" y="20"/>
                  </a:cubicBezTo>
                  <a:cubicBezTo>
                    <a:pt x="443" y="25"/>
                    <a:pt x="456" y="31"/>
                    <a:pt x="468" y="37"/>
                  </a:cubicBezTo>
                  <a:lnTo>
                    <a:pt x="461" y="50"/>
                  </a:lnTo>
                  <a:close/>
                  <a:moveTo>
                    <a:pt x="140" y="69"/>
                  </a:moveTo>
                  <a:cubicBezTo>
                    <a:pt x="132" y="58"/>
                    <a:pt x="132" y="58"/>
                    <a:pt x="132" y="58"/>
                  </a:cubicBezTo>
                  <a:cubicBezTo>
                    <a:pt x="143" y="50"/>
                    <a:pt x="155" y="42"/>
                    <a:pt x="168" y="36"/>
                  </a:cubicBezTo>
                  <a:cubicBezTo>
                    <a:pt x="174" y="49"/>
                    <a:pt x="174" y="49"/>
                    <a:pt x="174" y="49"/>
                  </a:cubicBezTo>
                  <a:cubicBezTo>
                    <a:pt x="162" y="55"/>
                    <a:pt x="151" y="62"/>
                    <a:pt x="140" y="69"/>
                  </a:cubicBezTo>
                  <a:moveTo>
                    <a:pt x="511" y="83"/>
                  </a:moveTo>
                  <a:cubicBezTo>
                    <a:pt x="501" y="75"/>
                    <a:pt x="490" y="67"/>
                    <a:pt x="478" y="60"/>
                  </a:cubicBezTo>
                  <a:cubicBezTo>
                    <a:pt x="486" y="48"/>
                    <a:pt x="486" y="48"/>
                    <a:pt x="486" y="48"/>
                  </a:cubicBezTo>
                  <a:cubicBezTo>
                    <a:pt x="498" y="55"/>
                    <a:pt x="509" y="63"/>
                    <a:pt x="520" y="72"/>
                  </a:cubicBezTo>
                  <a:lnTo>
                    <a:pt x="511" y="83"/>
                  </a:lnTo>
                  <a:close/>
                  <a:moveTo>
                    <a:pt x="95" y="108"/>
                  </a:moveTo>
                  <a:cubicBezTo>
                    <a:pt x="85" y="98"/>
                    <a:pt x="85" y="98"/>
                    <a:pt x="85" y="98"/>
                  </a:cubicBezTo>
                  <a:cubicBezTo>
                    <a:pt x="94" y="88"/>
                    <a:pt x="104" y="79"/>
                    <a:pt x="115" y="70"/>
                  </a:cubicBezTo>
                  <a:cubicBezTo>
                    <a:pt x="124" y="81"/>
                    <a:pt x="124" y="81"/>
                    <a:pt x="124" y="81"/>
                  </a:cubicBezTo>
                  <a:cubicBezTo>
                    <a:pt x="114" y="90"/>
                    <a:pt x="104" y="99"/>
                    <a:pt x="95" y="108"/>
                  </a:cubicBezTo>
                  <a:moveTo>
                    <a:pt x="553" y="125"/>
                  </a:moveTo>
                  <a:cubicBezTo>
                    <a:pt x="545" y="115"/>
                    <a:pt x="535" y="105"/>
                    <a:pt x="526" y="96"/>
                  </a:cubicBezTo>
                  <a:cubicBezTo>
                    <a:pt x="536" y="86"/>
                    <a:pt x="536" y="86"/>
                    <a:pt x="536" y="86"/>
                  </a:cubicBezTo>
                  <a:cubicBezTo>
                    <a:pt x="546" y="95"/>
                    <a:pt x="555" y="105"/>
                    <a:pt x="564" y="116"/>
                  </a:cubicBezTo>
                  <a:lnTo>
                    <a:pt x="553" y="125"/>
                  </a:lnTo>
                  <a:close/>
                  <a:moveTo>
                    <a:pt x="58" y="155"/>
                  </a:moveTo>
                  <a:cubicBezTo>
                    <a:pt x="46" y="147"/>
                    <a:pt x="46" y="147"/>
                    <a:pt x="46" y="147"/>
                  </a:cubicBezTo>
                  <a:cubicBezTo>
                    <a:pt x="53" y="135"/>
                    <a:pt x="62" y="124"/>
                    <a:pt x="71" y="114"/>
                  </a:cubicBezTo>
                  <a:cubicBezTo>
                    <a:pt x="82" y="123"/>
                    <a:pt x="82" y="123"/>
                    <a:pt x="82" y="123"/>
                  </a:cubicBezTo>
                  <a:cubicBezTo>
                    <a:pt x="73" y="133"/>
                    <a:pt x="65" y="144"/>
                    <a:pt x="58" y="155"/>
                  </a:cubicBezTo>
                  <a:moveTo>
                    <a:pt x="587" y="175"/>
                  </a:moveTo>
                  <a:cubicBezTo>
                    <a:pt x="580" y="163"/>
                    <a:pt x="573" y="152"/>
                    <a:pt x="565" y="141"/>
                  </a:cubicBezTo>
                  <a:cubicBezTo>
                    <a:pt x="577" y="132"/>
                    <a:pt x="577" y="132"/>
                    <a:pt x="577" y="132"/>
                  </a:cubicBezTo>
                  <a:cubicBezTo>
                    <a:pt x="585" y="144"/>
                    <a:pt x="593" y="156"/>
                    <a:pt x="599" y="168"/>
                  </a:cubicBezTo>
                  <a:lnTo>
                    <a:pt x="587" y="175"/>
                  </a:lnTo>
                  <a:close/>
                  <a:moveTo>
                    <a:pt x="31" y="208"/>
                  </a:moveTo>
                  <a:cubicBezTo>
                    <a:pt x="17" y="203"/>
                    <a:pt x="17" y="203"/>
                    <a:pt x="17" y="203"/>
                  </a:cubicBezTo>
                  <a:cubicBezTo>
                    <a:pt x="22" y="190"/>
                    <a:pt x="28" y="177"/>
                    <a:pt x="35" y="165"/>
                  </a:cubicBezTo>
                  <a:cubicBezTo>
                    <a:pt x="48" y="172"/>
                    <a:pt x="48" y="172"/>
                    <a:pt x="48" y="172"/>
                  </a:cubicBezTo>
                  <a:cubicBezTo>
                    <a:pt x="41" y="184"/>
                    <a:pt x="35" y="196"/>
                    <a:pt x="31" y="208"/>
                  </a:cubicBezTo>
                  <a:moveTo>
                    <a:pt x="610" y="229"/>
                  </a:moveTo>
                  <a:cubicBezTo>
                    <a:pt x="606" y="217"/>
                    <a:pt x="601" y="204"/>
                    <a:pt x="595" y="192"/>
                  </a:cubicBezTo>
                  <a:cubicBezTo>
                    <a:pt x="609" y="186"/>
                    <a:pt x="609" y="186"/>
                    <a:pt x="609" y="186"/>
                  </a:cubicBezTo>
                  <a:cubicBezTo>
                    <a:pt x="614" y="199"/>
                    <a:pt x="619" y="212"/>
                    <a:pt x="624" y="225"/>
                  </a:cubicBezTo>
                  <a:lnTo>
                    <a:pt x="610" y="229"/>
                  </a:lnTo>
                  <a:close/>
                  <a:moveTo>
                    <a:pt x="14" y="265"/>
                  </a:moveTo>
                  <a:cubicBezTo>
                    <a:pt x="0" y="263"/>
                    <a:pt x="0" y="263"/>
                    <a:pt x="0" y="263"/>
                  </a:cubicBezTo>
                  <a:cubicBezTo>
                    <a:pt x="2" y="249"/>
                    <a:pt x="6" y="235"/>
                    <a:pt x="10" y="222"/>
                  </a:cubicBezTo>
                  <a:cubicBezTo>
                    <a:pt x="24" y="227"/>
                    <a:pt x="24" y="227"/>
                    <a:pt x="24" y="227"/>
                  </a:cubicBezTo>
                  <a:cubicBezTo>
                    <a:pt x="20" y="239"/>
                    <a:pt x="17" y="252"/>
                    <a:pt x="14" y="265"/>
                  </a:cubicBezTo>
                  <a:moveTo>
                    <a:pt x="622" y="288"/>
                  </a:moveTo>
                  <a:cubicBezTo>
                    <a:pt x="621" y="275"/>
                    <a:pt x="618" y="261"/>
                    <a:pt x="615" y="249"/>
                  </a:cubicBezTo>
                  <a:cubicBezTo>
                    <a:pt x="629" y="245"/>
                    <a:pt x="629" y="245"/>
                    <a:pt x="629" y="245"/>
                  </a:cubicBezTo>
                  <a:cubicBezTo>
                    <a:pt x="632" y="259"/>
                    <a:pt x="635" y="272"/>
                    <a:pt x="636" y="286"/>
                  </a:cubicBezTo>
                  <a:lnTo>
                    <a:pt x="622" y="288"/>
                  </a:lnTo>
                  <a:close/>
                  <a:moveTo>
                    <a:pt x="637" y="349"/>
                  </a:moveTo>
                  <a:cubicBezTo>
                    <a:pt x="623" y="347"/>
                    <a:pt x="623" y="347"/>
                    <a:pt x="623" y="347"/>
                  </a:cubicBezTo>
                  <a:cubicBezTo>
                    <a:pt x="623" y="340"/>
                    <a:pt x="624" y="332"/>
                    <a:pt x="624" y="325"/>
                  </a:cubicBezTo>
                  <a:cubicBezTo>
                    <a:pt x="624" y="321"/>
                    <a:pt x="624" y="321"/>
                    <a:pt x="624" y="321"/>
                  </a:cubicBezTo>
                  <a:cubicBezTo>
                    <a:pt x="624" y="317"/>
                    <a:pt x="624" y="312"/>
                    <a:pt x="623" y="308"/>
                  </a:cubicBezTo>
                  <a:cubicBezTo>
                    <a:pt x="638" y="307"/>
                    <a:pt x="638" y="307"/>
                    <a:pt x="638" y="307"/>
                  </a:cubicBezTo>
                  <a:cubicBezTo>
                    <a:pt x="638" y="312"/>
                    <a:pt x="638" y="316"/>
                    <a:pt x="638" y="321"/>
                  </a:cubicBezTo>
                  <a:cubicBezTo>
                    <a:pt x="638" y="325"/>
                    <a:pt x="638" y="325"/>
                    <a:pt x="638" y="325"/>
                  </a:cubicBezTo>
                  <a:cubicBezTo>
                    <a:pt x="638" y="333"/>
                    <a:pt x="638" y="341"/>
                    <a:pt x="637" y="349"/>
                  </a:cubicBezTo>
                  <a:moveTo>
                    <a:pt x="626" y="410"/>
                  </a:moveTo>
                  <a:cubicBezTo>
                    <a:pt x="612" y="406"/>
                    <a:pt x="612" y="406"/>
                    <a:pt x="612" y="406"/>
                  </a:cubicBezTo>
                  <a:cubicBezTo>
                    <a:pt x="616" y="393"/>
                    <a:pt x="618" y="380"/>
                    <a:pt x="620" y="367"/>
                  </a:cubicBezTo>
                  <a:cubicBezTo>
                    <a:pt x="635" y="369"/>
                    <a:pt x="635" y="369"/>
                    <a:pt x="635" y="369"/>
                  </a:cubicBezTo>
                  <a:cubicBezTo>
                    <a:pt x="633" y="383"/>
                    <a:pt x="630" y="397"/>
                    <a:pt x="626" y="410"/>
                  </a:cubicBezTo>
                  <a:moveTo>
                    <a:pt x="603" y="468"/>
                  </a:moveTo>
                  <a:cubicBezTo>
                    <a:pt x="590" y="462"/>
                    <a:pt x="590" y="462"/>
                    <a:pt x="590" y="462"/>
                  </a:cubicBezTo>
                  <a:cubicBezTo>
                    <a:pt x="596" y="450"/>
                    <a:pt x="601" y="437"/>
                    <a:pt x="606" y="425"/>
                  </a:cubicBezTo>
                  <a:cubicBezTo>
                    <a:pt x="619" y="430"/>
                    <a:pt x="619" y="430"/>
                    <a:pt x="619" y="430"/>
                  </a:cubicBezTo>
                  <a:cubicBezTo>
                    <a:pt x="615" y="443"/>
                    <a:pt x="609" y="456"/>
                    <a:pt x="603" y="468"/>
                  </a:cubicBezTo>
                  <a:moveTo>
                    <a:pt x="569" y="521"/>
                  </a:moveTo>
                  <a:cubicBezTo>
                    <a:pt x="558" y="512"/>
                    <a:pt x="558" y="512"/>
                    <a:pt x="558" y="512"/>
                  </a:cubicBezTo>
                  <a:cubicBezTo>
                    <a:pt x="566" y="501"/>
                    <a:pt x="573" y="490"/>
                    <a:pt x="580" y="479"/>
                  </a:cubicBezTo>
                  <a:cubicBezTo>
                    <a:pt x="593" y="486"/>
                    <a:pt x="593" y="486"/>
                    <a:pt x="593" y="486"/>
                  </a:cubicBezTo>
                  <a:cubicBezTo>
                    <a:pt x="585" y="498"/>
                    <a:pt x="578" y="510"/>
                    <a:pt x="569" y="521"/>
                  </a:cubicBezTo>
                  <a:moveTo>
                    <a:pt x="526" y="566"/>
                  </a:moveTo>
                  <a:cubicBezTo>
                    <a:pt x="516" y="555"/>
                    <a:pt x="516" y="555"/>
                    <a:pt x="516" y="555"/>
                  </a:cubicBezTo>
                  <a:cubicBezTo>
                    <a:pt x="526" y="546"/>
                    <a:pt x="536" y="537"/>
                    <a:pt x="545" y="527"/>
                  </a:cubicBezTo>
                  <a:cubicBezTo>
                    <a:pt x="555" y="537"/>
                    <a:pt x="555" y="537"/>
                    <a:pt x="555" y="537"/>
                  </a:cubicBezTo>
                  <a:cubicBezTo>
                    <a:pt x="546" y="547"/>
                    <a:pt x="536" y="557"/>
                    <a:pt x="526" y="566"/>
                  </a:cubicBezTo>
                  <a:moveTo>
                    <a:pt x="475" y="601"/>
                  </a:moveTo>
                  <a:cubicBezTo>
                    <a:pt x="468" y="589"/>
                    <a:pt x="468" y="589"/>
                    <a:pt x="468" y="589"/>
                  </a:cubicBezTo>
                  <a:cubicBezTo>
                    <a:pt x="479" y="582"/>
                    <a:pt x="490" y="575"/>
                    <a:pt x="501" y="567"/>
                  </a:cubicBezTo>
                  <a:cubicBezTo>
                    <a:pt x="509" y="579"/>
                    <a:pt x="509" y="579"/>
                    <a:pt x="509" y="579"/>
                  </a:cubicBezTo>
                  <a:cubicBezTo>
                    <a:pt x="498" y="587"/>
                    <a:pt x="487" y="595"/>
                    <a:pt x="475" y="601"/>
                  </a:cubicBezTo>
                  <a:moveTo>
                    <a:pt x="418" y="627"/>
                  </a:moveTo>
                  <a:cubicBezTo>
                    <a:pt x="413" y="613"/>
                    <a:pt x="413" y="613"/>
                    <a:pt x="413" y="613"/>
                  </a:cubicBezTo>
                  <a:cubicBezTo>
                    <a:pt x="426" y="609"/>
                    <a:pt x="438" y="604"/>
                    <a:pt x="450" y="598"/>
                  </a:cubicBezTo>
                  <a:cubicBezTo>
                    <a:pt x="456" y="611"/>
                    <a:pt x="456" y="611"/>
                    <a:pt x="456" y="611"/>
                  </a:cubicBezTo>
                  <a:cubicBezTo>
                    <a:pt x="444" y="617"/>
                    <a:pt x="431" y="622"/>
                    <a:pt x="418" y="627"/>
                  </a:cubicBezTo>
                  <a:moveTo>
                    <a:pt x="357" y="640"/>
                  </a:moveTo>
                  <a:cubicBezTo>
                    <a:pt x="355" y="626"/>
                    <a:pt x="355" y="626"/>
                    <a:pt x="355" y="626"/>
                  </a:cubicBezTo>
                  <a:cubicBezTo>
                    <a:pt x="368" y="625"/>
                    <a:pt x="381" y="622"/>
                    <a:pt x="394" y="619"/>
                  </a:cubicBezTo>
                  <a:cubicBezTo>
                    <a:pt x="398" y="633"/>
                    <a:pt x="398" y="633"/>
                    <a:pt x="398" y="633"/>
                  </a:cubicBezTo>
                  <a:cubicBezTo>
                    <a:pt x="384" y="636"/>
                    <a:pt x="370" y="639"/>
                    <a:pt x="357" y="640"/>
                  </a:cubicBezTo>
                  <a:moveTo>
                    <a:pt x="317" y="643"/>
                  </a:moveTo>
                  <a:cubicBezTo>
                    <a:pt x="313" y="643"/>
                    <a:pt x="313" y="643"/>
                    <a:pt x="313" y="643"/>
                  </a:cubicBezTo>
                  <a:cubicBezTo>
                    <a:pt x="307" y="643"/>
                    <a:pt x="300" y="643"/>
                    <a:pt x="294" y="642"/>
                  </a:cubicBezTo>
                  <a:cubicBezTo>
                    <a:pt x="295" y="628"/>
                    <a:pt x="295" y="628"/>
                    <a:pt x="295" y="628"/>
                  </a:cubicBezTo>
                  <a:cubicBezTo>
                    <a:pt x="301" y="628"/>
                    <a:pt x="307" y="628"/>
                    <a:pt x="313" y="629"/>
                  </a:cubicBezTo>
                  <a:cubicBezTo>
                    <a:pt x="317" y="629"/>
                    <a:pt x="317" y="629"/>
                    <a:pt x="317" y="629"/>
                  </a:cubicBezTo>
                  <a:cubicBezTo>
                    <a:pt x="323" y="629"/>
                    <a:pt x="329" y="628"/>
                    <a:pt x="335" y="628"/>
                  </a:cubicBezTo>
                  <a:cubicBezTo>
                    <a:pt x="336" y="642"/>
                    <a:pt x="336" y="642"/>
                    <a:pt x="336" y="642"/>
                  </a:cubicBezTo>
                  <a:cubicBezTo>
                    <a:pt x="330" y="643"/>
                    <a:pt x="323" y="643"/>
                    <a:pt x="317" y="64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</a:endParaRPr>
            </a:p>
          </p:txBody>
        </p:sp>
        <p:sp>
          <p:nvSpPr>
            <p:cNvPr id="14" name="Freeform 103"/>
            <p:cNvSpPr>
              <a:spLocks/>
            </p:cNvSpPr>
            <p:nvPr/>
          </p:nvSpPr>
          <p:spPr bwMode="auto">
            <a:xfrm>
              <a:off x="-225426" y="-2551113"/>
              <a:ext cx="85725" cy="68263"/>
            </a:xfrm>
            <a:custGeom>
              <a:avLst/>
              <a:gdLst>
                <a:gd name="T0" fmla="*/ 21 w 23"/>
                <a:gd name="T1" fmla="*/ 18 h 18"/>
                <a:gd name="T2" fmla="*/ 0 w 23"/>
                <a:gd name="T3" fmla="*/ 15 h 18"/>
                <a:gd name="T4" fmla="*/ 3 w 23"/>
                <a:gd name="T5" fmla="*/ 0 h 18"/>
                <a:gd name="T6" fmla="*/ 23 w 23"/>
                <a:gd name="T7" fmla="*/ 4 h 18"/>
                <a:gd name="T8" fmla="*/ 21 w 23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8">
                  <a:moveTo>
                    <a:pt x="21" y="18"/>
                  </a:moveTo>
                  <a:cubicBezTo>
                    <a:pt x="14" y="17"/>
                    <a:pt x="7" y="16"/>
                    <a:pt x="0" y="15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9" y="2"/>
                    <a:pt x="16" y="3"/>
                    <a:pt x="23" y="4"/>
                  </a:cubicBezTo>
                  <a:lnTo>
                    <a:pt x="21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</a:endParaRPr>
            </a:p>
          </p:txBody>
        </p:sp>
        <p:sp>
          <p:nvSpPr>
            <p:cNvPr id="15" name="Freeform 104"/>
            <p:cNvSpPr>
              <a:spLocks noEditPoints="1"/>
            </p:cNvSpPr>
            <p:nvPr/>
          </p:nvSpPr>
          <p:spPr bwMode="auto">
            <a:xfrm>
              <a:off x="-1460501" y="-5162550"/>
              <a:ext cx="1328738" cy="1322388"/>
            </a:xfrm>
            <a:custGeom>
              <a:avLst/>
              <a:gdLst>
                <a:gd name="T0" fmla="*/ 315 w 354"/>
                <a:gd name="T1" fmla="*/ 21 h 352"/>
                <a:gd name="T2" fmla="*/ 312 w 354"/>
                <a:gd name="T3" fmla="*/ 7 h 352"/>
                <a:gd name="T4" fmla="*/ 352 w 354"/>
                <a:gd name="T5" fmla="*/ 0 h 352"/>
                <a:gd name="T6" fmla="*/ 354 w 354"/>
                <a:gd name="T7" fmla="*/ 14 h 352"/>
                <a:gd name="T8" fmla="*/ 315 w 354"/>
                <a:gd name="T9" fmla="*/ 21 h 352"/>
                <a:gd name="T10" fmla="*/ 257 w 354"/>
                <a:gd name="T11" fmla="*/ 37 h 352"/>
                <a:gd name="T12" fmla="*/ 252 w 354"/>
                <a:gd name="T13" fmla="*/ 24 h 352"/>
                <a:gd name="T14" fmla="*/ 291 w 354"/>
                <a:gd name="T15" fmla="*/ 11 h 352"/>
                <a:gd name="T16" fmla="*/ 295 w 354"/>
                <a:gd name="T17" fmla="*/ 25 h 352"/>
                <a:gd name="T18" fmla="*/ 257 w 354"/>
                <a:gd name="T19" fmla="*/ 37 h 352"/>
                <a:gd name="T20" fmla="*/ 203 w 354"/>
                <a:gd name="T21" fmla="*/ 63 h 352"/>
                <a:gd name="T22" fmla="*/ 196 w 354"/>
                <a:gd name="T23" fmla="*/ 51 h 352"/>
                <a:gd name="T24" fmla="*/ 233 w 354"/>
                <a:gd name="T25" fmla="*/ 32 h 352"/>
                <a:gd name="T26" fmla="*/ 239 w 354"/>
                <a:gd name="T27" fmla="*/ 45 h 352"/>
                <a:gd name="T28" fmla="*/ 203 w 354"/>
                <a:gd name="T29" fmla="*/ 63 h 352"/>
                <a:gd name="T30" fmla="*/ 154 w 354"/>
                <a:gd name="T31" fmla="*/ 97 h 352"/>
                <a:gd name="T32" fmla="*/ 145 w 354"/>
                <a:gd name="T33" fmla="*/ 86 h 352"/>
                <a:gd name="T34" fmla="*/ 179 w 354"/>
                <a:gd name="T35" fmla="*/ 61 h 352"/>
                <a:gd name="T36" fmla="*/ 186 w 354"/>
                <a:gd name="T37" fmla="*/ 73 h 352"/>
                <a:gd name="T38" fmla="*/ 154 w 354"/>
                <a:gd name="T39" fmla="*/ 97 h 352"/>
                <a:gd name="T40" fmla="*/ 111 w 354"/>
                <a:gd name="T41" fmla="*/ 138 h 352"/>
                <a:gd name="T42" fmla="*/ 100 w 354"/>
                <a:gd name="T43" fmla="*/ 128 h 352"/>
                <a:gd name="T44" fmla="*/ 129 w 354"/>
                <a:gd name="T45" fmla="*/ 99 h 352"/>
                <a:gd name="T46" fmla="*/ 139 w 354"/>
                <a:gd name="T47" fmla="*/ 110 h 352"/>
                <a:gd name="T48" fmla="*/ 111 w 354"/>
                <a:gd name="T49" fmla="*/ 138 h 352"/>
                <a:gd name="T50" fmla="*/ 74 w 354"/>
                <a:gd name="T51" fmla="*/ 185 h 352"/>
                <a:gd name="T52" fmla="*/ 62 w 354"/>
                <a:gd name="T53" fmla="*/ 177 h 352"/>
                <a:gd name="T54" fmla="*/ 86 w 354"/>
                <a:gd name="T55" fmla="*/ 144 h 352"/>
                <a:gd name="T56" fmla="*/ 98 w 354"/>
                <a:gd name="T57" fmla="*/ 153 h 352"/>
                <a:gd name="T58" fmla="*/ 74 w 354"/>
                <a:gd name="T59" fmla="*/ 185 h 352"/>
                <a:gd name="T60" fmla="*/ 45 w 354"/>
                <a:gd name="T61" fmla="*/ 237 h 352"/>
                <a:gd name="T62" fmla="*/ 32 w 354"/>
                <a:gd name="T63" fmla="*/ 231 h 352"/>
                <a:gd name="T64" fmla="*/ 51 w 354"/>
                <a:gd name="T65" fmla="*/ 195 h 352"/>
                <a:gd name="T66" fmla="*/ 63 w 354"/>
                <a:gd name="T67" fmla="*/ 202 h 352"/>
                <a:gd name="T68" fmla="*/ 45 w 354"/>
                <a:gd name="T69" fmla="*/ 237 h 352"/>
                <a:gd name="T70" fmla="*/ 25 w 354"/>
                <a:gd name="T71" fmla="*/ 294 h 352"/>
                <a:gd name="T72" fmla="*/ 11 w 354"/>
                <a:gd name="T73" fmla="*/ 290 h 352"/>
                <a:gd name="T74" fmla="*/ 24 w 354"/>
                <a:gd name="T75" fmla="*/ 251 h 352"/>
                <a:gd name="T76" fmla="*/ 37 w 354"/>
                <a:gd name="T77" fmla="*/ 256 h 352"/>
                <a:gd name="T78" fmla="*/ 25 w 354"/>
                <a:gd name="T79" fmla="*/ 294 h 352"/>
                <a:gd name="T80" fmla="*/ 14 w 354"/>
                <a:gd name="T81" fmla="*/ 352 h 352"/>
                <a:gd name="T82" fmla="*/ 0 w 354"/>
                <a:gd name="T83" fmla="*/ 351 h 352"/>
                <a:gd name="T84" fmla="*/ 6 w 354"/>
                <a:gd name="T85" fmla="*/ 310 h 352"/>
                <a:gd name="T86" fmla="*/ 20 w 354"/>
                <a:gd name="T87" fmla="*/ 313 h 352"/>
                <a:gd name="T88" fmla="*/ 14 w 354"/>
                <a:gd name="T89" fmla="*/ 352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54" h="352">
                  <a:moveTo>
                    <a:pt x="315" y="21"/>
                  </a:moveTo>
                  <a:cubicBezTo>
                    <a:pt x="312" y="7"/>
                    <a:pt x="312" y="7"/>
                    <a:pt x="312" y="7"/>
                  </a:cubicBezTo>
                  <a:cubicBezTo>
                    <a:pt x="325" y="4"/>
                    <a:pt x="339" y="2"/>
                    <a:pt x="352" y="0"/>
                  </a:cubicBezTo>
                  <a:cubicBezTo>
                    <a:pt x="354" y="14"/>
                    <a:pt x="354" y="14"/>
                    <a:pt x="354" y="14"/>
                  </a:cubicBezTo>
                  <a:cubicBezTo>
                    <a:pt x="341" y="16"/>
                    <a:pt x="327" y="18"/>
                    <a:pt x="315" y="21"/>
                  </a:cubicBezTo>
                  <a:moveTo>
                    <a:pt x="257" y="37"/>
                  </a:moveTo>
                  <a:cubicBezTo>
                    <a:pt x="252" y="24"/>
                    <a:pt x="252" y="24"/>
                    <a:pt x="252" y="24"/>
                  </a:cubicBezTo>
                  <a:cubicBezTo>
                    <a:pt x="265" y="19"/>
                    <a:pt x="278" y="15"/>
                    <a:pt x="291" y="11"/>
                  </a:cubicBezTo>
                  <a:cubicBezTo>
                    <a:pt x="295" y="25"/>
                    <a:pt x="295" y="25"/>
                    <a:pt x="295" y="25"/>
                  </a:cubicBezTo>
                  <a:cubicBezTo>
                    <a:pt x="282" y="29"/>
                    <a:pt x="270" y="33"/>
                    <a:pt x="257" y="37"/>
                  </a:cubicBezTo>
                  <a:moveTo>
                    <a:pt x="203" y="63"/>
                  </a:moveTo>
                  <a:cubicBezTo>
                    <a:pt x="196" y="51"/>
                    <a:pt x="196" y="51"/>
                    <a:pt x="196" y="51"/>
                  </a:cubicBezTo>
                  <a:cubicBezTo>
                    <a:pt x="208" y="44"/>
                    <a:pt x="221" y="37"/>
                    <a:pt x="233" y="32"/>
                  </a:cubicBezTo>
                  <a:cubicBezTo>
                    <a:pt x="239" y="45"/>
                    <a:pt x="239" y="45"/>
                    <a:pt x="239" y="45"/>
                  </a:cubicBezTo>
                  <a:cubicBezTo>
                    <a:pt x="227" y="50"/>
                    <a:pt x="215" y="56"/>
                    <a:pt x="203" y="63"/>
                  </a:cubicBezTo>
                  <a:moveTo>
                    <a:pt x="154" y="97"/>
                  </a:moveTo>
                  <a:cubicBezTo>
                    <a:pt x="145" y="86"/>
                    <a:pt x="145" y="86"/>
                    <a:pt x="145" y="86"/>
                  </a:cubicBezTo>
                  <a:cubicBezTo>
                    <a:pt x="156" y="77"/>
                    <a:pt x="167" y="69"/>
                    <a:pt x="179" y="61"/>
                  </a:cubicBezTo>
                  <a:cubicBezTo>
                    <a:pt x="186" y="73"/>
                    <a:pt x="186" y="73"/>
                    <a:pt x="186" y="73"/>
                  </a:cubicBezTo>
                  <a:cubicBezTo>
                    <a:pt x="175" y="81"/>
                    <a:pt x="164" y="88"/>
                    <a:pt x="154" y="97"/>
                  </a:cubicBezTo>
                  <a:moveTo>
                    <a:pt x="111" y="138"/>
                  </a:moveTo>
                  <a:cubicBezTo>
                    <a:pt x="100" y="128"/>
                    <a:pt x="100" y="128"/>
                    <a:pt x="100" y="128"/>
                  </a:cubicBezTo>
                  <a:cubicBezTo>
                    <a:pt x="109" y="118"/>
                    <a:pt x="119" y="108"/>
                    <a:pt x="129" y="99"/>
                  </a:cubicBezTo>
                  <a:cubicBezTo>
                    <a:pt x="139" y="110"/>
                    <a:pt x="139" y="110"/>
                    <a:pt x="139" y="110"/>
                  </a:cubicBezTo>
                  <a:cubicBezTo>
                    <a:pt x="129" y="118"/>
                    <a:pt x="119" y="128"/>
                    <a:pt x="111" y="138"/>
                  </a:cubicBezTo>
                  <a:moveTo>
                    <a:pt x="74" y="185"/>
                  </a:moveTo>
                  <a:cubicBezTo>
                    <a:pt x="62" y="177"/>
                    <a:pt x="62" y="177"/>
                    <a:pt x="62" y="177"/>
                  </a:cubicBezTo>
                  <a:cubicBezTo>
                    <a:pt x="69" y="166"/>
                    <a:pt x="78" y="154"/>
                    <a:pt x="86" y="144"/>
                  </a:cubicBezTo>
                  <a:cubicBezTo>
                    <a:pt x="98" y="153"/>
                    <a:pt x="98" y="153"/>
                    <a:pt x="98" y="153"/>
                  </a:cubicBezTo>
                  <a:cubicBezTo>
                    <a:pt x="89" y="163"/>
                    <a:pt x="81" y="174"/>
                    <a:pt x="74" y="185"/>
                  </a:cubicBezTo>
                  <a:moveTo>
                    <a:pt x="45" y="237"/>
                  </a:moveTo>
                  <a:cubicBezTo>
                    <a:pt x="32" y="231"/>
                    <a:pt x="32" y="231"/>
                    <a:pt x="32" y="231"/>
                  </a:cubicBezTo>
                  <a:cubicBezTo>
                    <a:pt x="38" y="219"/>
                    <a:pt x="44" y="207"/>
                    <a:pt x="51" y="195"/>
                  </a:cubicBezTo>
                  <a:cubicBezTo>
                    <a:pt x="63" y="202"/>
                    <a:pt x="63" y="202"/>
                    <a:pt x="63" y="202"/>
                  </a:cubicBezTo>
                  <a:cubicBezTo>
                    <a:pt x="57" y="213"/>
                    <a:pt x="51" y="225"/>
                    <a:pt x="45" y="237"/>
                  </a:cubicBezTo>
                  <a:moveTo>
                    <a:pt x="25" y="294"/>
                  </a:moveTo>
                  <a:cubicBezTo>
                    <a:pt x="11" y="290"/>
                    <a:pt x="11" y="290"/>
                    <a:pt x="11" y="290"/>
                  </a:cubicBezTo>
                  <a:cubicBezTo>
                    <a:pt x="15" y="277"/>
                    <a:pt x="19" y="263"/>
                    <a:pt x="24" y="251"/>
                  </a:cubicBezTo>
                  <a:cubicBezTo>
                    <a:pt x="37" y="256"/>
                    <a:pt x="37" y="256"/>
                    <a:pt x="37" y="256"/>
                  </a:cubicBezTo>
                  <a:cubicBezTo>
                    <a:pt x="33" y="268"/>
                    <a:pt x="28" y="281"/>
                    <a:pt x="25" y="294"/>
                  </a:cubicBezTo>
                  <a:moveTo>
                    <a:pt x="14" y="352"/>
                  </a:moveTo>
                  <a:cubicBezTo>
                    <a:pt x="0" y="351"/>
                    <a:pt x="0" y="351"/>
                    <a:pt x="0" y="351"/>
                  </a:cubicBezTo>
                  <a:cubicBezTo>
                    <a:pt x="1" y="337"/>
                    <a:pt x="3" y="323"/>
                    <a:pt x="6" y="310"/>
                  </a:cubicBezTo>
                  <a:cubicBezTo>
                    <a:pt x="20" y="313"/>
                    <a:pt x="20" y="313"/>
                    <a:pt x="20" y="313"/>
                  </a:cubicBezTo>
                  <a:cubicBezTo>
                    <a:pt x="17" y="326"/>
                    <a:pt x="15" y="339"/>
                    <a:pt x="14" y="35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</a:endParaRPr>
            </a:p>
          </p:txBody>
        </p:sp>
        <p:sp>
          <p:nvSpPr>
            <p:cNvPr id="16" name="Freeform 105"/>
            <p:cNvSpPr>
              <a:spLocks noEditPoints="1"/>
            </p:cNvSpPr>
            <p:nvPr/>
          </p:nvSpPr>
          <p:spPr bwMode="auto">
            <a:xfrm>
              <a:off x="14287" y="-5470525"/>
              <a:ext cx="1785938" cy="3573463"/>
            </a:xfrm>
            <a:custGeom>
              <a:avLst/>
              <a:gdLst>
                <a:gd name="T0" fmla="*/ 0 w 476"/>
                <a:gd name="T1" fmla="*/ 15 h 951"/>
                <a:gd name="T2" fmla="*/ 42 w 476"/>
                <a:gd name="T3" fmla="*/ 2 h 951"/>
                <a:gd name="T4" fmla="*/ 100 w 476"/>
                <a:gd name="T5" fmla="*/ 25 h 951"/>
                <a:gd name="T6" fmla="*/ 62 w 476"/>
                <a:gd name="T7" fmla="*/ 4 h 951"/>
                <a:gd name="T8" fmla="*/ 100 w 476"/>
                <a:gd name="T9" fmla="*/ 25 h 951"/>
                <a:gd name="T10" fmla="*/ 119 w 476"/>
                <a:gd name="T11" fmla="*/ 30 h 951"/>
                <a:gd name="T12" fmla="*/ 162 w 476"/>
                <a:gd name="T13" fmla="*/ 29 h 951"/>
                <a:gd name="T14" fmla="*/ 212 w 476"/>
                <a:gd name="T15" fmla="*/ 66 h 951"/>
                <a:gd name="T16" fmla="*/ 181 w 476"/>
                <a:gd name="T17" fmla="*/ 36 h 951"/>
                <a:gd name="T18" fmla="*/ 212 w 476"/>
                <a:gd name="T19" fmla="*/ 66 h 951"/>
                <a:gd name="T20" fmla="*/ 230 w 476"/>
                <a:gd name="T21" fmla="*/ 76 h 951"/>
                <a:gd name="T22" fmla="*/ 272 w 476"/>
                <a:gd name="T23" fmla="*/ 85 h 951"/>
                <a:gd name="T24" fmla="*/ 310 w 476"/>
                <a:gd name="T25" fmla="*/ 135 h 951"/>
                <a:gd name="T26" fmla="*/ 288 w 476"/>
                <a:gd name="T27" fmla="*/ 97 h 951"/>
                <a:gd name="T28" fmla="*/ 310 w 476"/>
                <a:gd name="T29" fmla="*/ 135 h 951"/>
                <a:gd name="T30" fmla="*/ 325 w 476"/>
                <a:gd name="T31" fmla="*/ 148 h 951"/>
                <a:gd name="T32" fmla="*/ 363 w 476"/>
                <a:gd name="T33" fmla="*/ 168 h 951"/>
                <a:gd name="T34" fmla="*/ 388 w 476"/>
                <a:gd name="T35" fmla="*/ 226 h 951"/>
                <a:gd name="T36" fmla="*/ 376 w 476"/>
                <a:gd name="T37" fmla="*/ 184 h 951"/>
                <a:gd name="T38" fmla="*/ 388 w 476"/>
                <a:gd name="T39" fmla="*/ 226 h 951"/>
                <a:gd name="T40" fmla="*/ 398 w 476"/>
                <a:gd name="T41" fmla="*/ 243 h 951"/>
                <a:gd name="T42" fmla="*/ 430 w 476"/>
                <a:gd name="T43" fmla="*/ 272 h 951"/>
                <a:gd name="T44" fmla="*/ 439 w 476"/>
                <a:gd name="T45" fmla="*/ 334 h 951"/>
                <a:gd name="T46" fmla="*/ 439 w 476"/>
                <a:gd name="T47" fmla="*/ 291 h 951"/>
                <a:gd name="T48" fmla="*/ 439 w 476"/>
                <a:gd name="T49" fmla="*/ 334 h 951"/>
                <a:gd name="T50" fmla="*/ 445 w 476"/>
                <a:gd name="T51" fmla="*/ 353 h 951"/>
                <a:gd name="T52" fmla="*/ 468 w 476"/>
                <a:gd name="T53" fmla="*/ 389 h 951"/>
                <a:gd name="T54" fmla="*/ 461 w 476"/>
                <a:gd name="T55" fmla="*/ 451 h 951"/>
                <a:gd name="T56" fmla="*/ 472 w 476"/>
                <a:gd name="T57" fmla="*/ 409 h 951"/>
                <a:gd name="T58" fmla="*/ 461 w 476"/>
                <a:gd name="T59" fmla="*/ 451 h 951"/>
                <a:gd name="T60" fmla="*/ 460 w 476"/>
                <a:gd name="T61" fmla="*/ 511 h 951"/>
                <a:gd name="T62" fmla="*/ 462 w 476"/>
                <a:gd name="T63" fmla="*/ 471 h 951"/>
                <a:gd name="T64" fmla="*/ 476 w 476"/>
                <a:gd name="T65" fmla="*/ 476 h 951"/>
                <a:gd name="T66" fmla="*/ 466 w 476"/>
                <a:gd name="T67" fmla="*/ 573 h 951"/>
                <a:gd name="T68" fmla="*/ 459 w 476"/>
                <a:gd name="T69" fmla="*/ 531 h 951"/>
                <a:gd name="T70" fmla="*/ 466 w 476"/>
                <a:gd name="T71" fmla="*/ 573 h 951"/>
                <a:gd name="T72" fmla="*/ 436 w 476"/>
                <a:gd name="T73" fmla="*/ 628 h 951"/>
                <a:gd name="T74" fmla="*/ 462 w 476"/>
                <a:gd name="T75" fmla="*/ 594 h 951"/>
                <a:gd name="T76" fmla="*/ 426 w 476"/>
                <a:gd name="T77" fmla="*/ 690 h 951"/>
                <a:gd name="T78" fmla="*/ 429 w 476"/>
                <a:gd name="T79" fmla="*/ 647 h 951"/>
                <a:gd name="T80" fmla="*/ 426 w 476"/>
                <a:gd name="T81" fmla="*/ 690 h 951"/>
                <a:gd name="T82" fmla="*/ 382 w 476"/>
                <a:gd name="T83" fmla="*/ 735 h 951"/>
                <a:gd name="T84" fmla="*/ 416 w 476"/>
                <a:gd name="T85" fmla="*/ 708 h 951"/>
                <a:gd name="T86" fmla="*/ 356 w 476"/>
                <a:gd name="T87" fmla="*/ 792 h 951"/>
                <a:gd name="T88" fmla="*/ 371 w 476"/>
                <a:gd name="T89" fmla="*/ 752 h 951"/>
                <a:gd name="T90" fmla="*/ 356 w 476"/>
                <a:gd name="T91" fmla="*/ 792 h 951"/>
                <a:gd name="T92" fmla="*/ 303 w 476"/>
                <a:gd name="T93" fmla="*/ 825 h 951"/>
                <a:gd name="T94" fmla="*/ 342 w 476"/>
                <a:gd name="T95" fmla="*/ 807 h 951"/>
                <a:gd name="T96" fmla="*/ 263 w 476"/>
                <a:gd name="T97" fmla="*/ 873 h 951"/>
                <a:gd name="T98" fmla="*/ 287 w 476"/>
                <a:gd name="T99" fmla="*/ 837 h 951"/>
                <a:gd name="T100" fmla="*/ 263 w 476"/>
                <a:gd name="T101" fmla="*/ 873 h 951"/>
                <a:gd name="T102" fmla="*/ 203 w 476"/>
                <a:gd name="T103" fmla="*/ 891 h 951"/>
                <a:gd name="T104" fmla="*/ 246 w 476"/>
                <a:gd name="T105" fmla="*/ 884 h 951"/>
                <a:gd name="T106" fmla="*/ 152 w 476"/>
                <a:gd name="T107" fmla="*/ 927 h 951"/>
                <a:gd name="T108" fmla="*/ 185 w 476"/>
                <a:gd name="T109" fmla="*/ 899 h 951"/>
                <a:gd name="T110" fmla="*/ 152 w 476"/>
                <a:gd name="T111" fmla="*/ 927 h 951"/>
                <a:gd name="T112" fmla="*/ 90 w 476"/>
                <a:gd name="T113" fmla="*/ 929 h 951"/>
                <a:gd name="T114" fmla="*/ 133 w 476"/>
                <a:gd name="T115" fmla="*/ 933 h 951"/>
                <a:gd name="T116" fmla="*/ 31 w 476"/>
                <a:gd name="T117" fmla="*/ 951 h 951"/>
                <a:gd name="T118" fmla="*/ 70 w 476"/>
                <a:gd name="T119" fmla="*/ 932 h 951"/>
                <a:gd name="T120" fmla="*/ 31 w 476"/>
                <a:gd name="T121" fmla="*/ 951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76" h="951">
                  <a:moveTo>
                    <a:pt x="40" y="16"/>
                  </a:moveTo>
                  <a:cubicBezTo>
                    <a:pt x="27" y="15"/>
                    <a:pt x="14" y="15"/>
                    <a:pt x="0" y="1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" y="0"/>
                    <a:pt x="28" y="1"/>
                    <a:pt x="42" y="2"/>
                  </a:cubicBezTo>
                  <a:lnTo>
                    <a:pt x="40" y="16"/>
                  </a:lnTo>
                  <a:close/>
                  <a:moveTo>
                    <a:pt x="100" y="25"/>
                  </a:moveTo>
                  <a:cubicBezTo>
                    <a:pt x="87" y="23"/>
                    <a:pt x="73" y="20"/>
                    <a:pt x="60" y="19"/>
                  </a:cubicBezTo>
                  <a:cubicBezTo>
                    <a:pt x="62" y="4"/>
                    <a:pt x="62" y="4"/>
                    <a:pt x="62" y="4"/>
                  </a:cubicBezTo>
                  <a:cubicBezTo>
                    <a:pt x="76" y="6"/>
                    <a:pt x="89" y="9"/>
                    <a:pt x="103" y="11"/>
                  </a:cubicBezTo>
                  <a:lnTo>
                    <a:pt x="100" y="25"/>
                  </a:lnTo>
                  <a:close/>
                  <a:moveTo>
                    <a:pt x="157" y="42"/>
                  </a:moveTo>
                  <a:cubicBezTo>
                    <a:pt x="145" y="38"/>
                    <a:pt x="132" y="34"/>
                    <a:pt x="119" y="30"/>
                  </a:cubicBezTo>
                  <a:cubicBezTo>
                    <a:pt x="123" y="16"/>
                    <a:pt x="123" y="16"/>
                    <a:pt x="123" y="16"/>
                  </a:cubicBezTo>
                  <a:cubicBezTo>
                    <a:pt x="136" y="20"/>
                    <a:pt x="149" y="24"/>
                    <a:pt x="162" y="29"/>
                  </a:cubicBezTo>
                  <a:lnTo>
                    <a:pt x="157" y="42"/>
                  </a:lnTo>
                  <a:close/>
                  <a:moveTo>
                    <a:pt x="212" y="66"/>
                  </a:moveTo>
                  <a:cubicBezTo>
                    <a:pt x="200" y="60"/>
                    <a:pt x="188" y="54"/>
                    <a:pt x="176" y="49"/>
                  </a:cubicBezTo>
                  <a:cubicBezTo>
                    <a:pt x="181" y="36"/>
                    <a:pt x="181" y="36"/>
                    <a:pt x="181" y="36"/>
                  </a:cubicBezTo>
                  <a:cubicBezTo>
                    <a:pt x="194" y="41"/>
                    <a:pt x="207" y="47"/>
                    <a:pt x="219" y="53"/>
                  </a:cubicBezTo>
                  <a:lnTo>
                    <a:pt x="212" y="66"/>
                  </a:lnTo>
                  <a:close/>
                  <a:moveTo>
                    <a:pt x="264" y="97"/>
                  </a:moveTo>
                  <a:cubicBezTo>
                    <a:pt x="253" y="90"/>
                    <a:pt x="241" y="82"/>
                    <a:pt x="230" y="76"/>
                  </a:cubicBezTo>
                  <a:cubicBezTo>
                    <a:pt x="237" y="63"/>
                    <a:pt x="237" y="63"/>
                    <a:pt x="237" y="63"/>
                  </a:cubicBezTo>
                  <a:cubicBezTo>
                    <a:pt x="249" y="70"/>
                    <a:pt x="261" y="78"/>
                    <a:pt x="272" y="85"/>
                  </a:cubicBezTo>
                  <a:lnTo>
                    <a:pt x="264" y="97"/>
                  </a:lnTo>
                  <a:close/>
                  <a:moveTo>
                    <a:pt x="310" y="135"/>
                  </a:moveTo>
                  <a:cubicBezTo>
                    <a:pt x="301" y="126"/>
                    <a:pt x="290" y="117"/>
                    <a:pt x="280" y="109"/>
                  </a:cubicBezTo>
                  <a:cubicBezTo>
                    <a:pt x="288" y="97"/>
                    <a:pt x="288" y="97"/>
                    <a:pt x="288" y="97"/>
                  </a:cubicBezTo>
                  <a:cubicBezTo>
                    <a:pt x="299" y="106"/>
                    <a:pt x="310" y="115"/>
                    <a:pt x="320" y="124"/>
                  </a:cubicBezTo>
                  <a:lnTo>
                    <a:pt x="310" y="135"/>
                  </a:lnTo>
                  <a:close/>
                  <a:moveTo>
                    <a:pt x="352" y="178"/>
                  </a:moveTo>
                  <a:cubicBezTo>
                    <a:pt x="344" y="167"/>
                    <a:pt x="334" y="158"/>
                    <a:pt x="325" y="148"/>
                  </a:cubicBezTo>
                  <a:cubicBezTo>
                    <a:pt x="335" y="138"/>
                    <a:pt x="335" y="138"/>
                    <a:pt x="335" y="138"/>
                  </a:cubicBezTo>
                  <a:cubicBezTo>
                    <a:pt x="345" y="148"/>
                    <a:pt x="354" y="158"/>
                    <a:pt x="363" y="168"/>
                  </a:cubicBezTo>
                  <a:lnTo>
                    <a:pt x="352" y="178"/>
                  </a:lnTo>
                  <a:close/>
                  <a:moveTo>
                    <a:pt x="388" y="226"/>
                  </a:moveTo>
                  <a:cubicBezTo>
                    <a:pt x="381" y="215"/>
                    <a:pt x="373" y="204"/>
                    <a:pt x="365" y="193"/>
                  </a:cubicBezTo>
                  <a:cubicBezTo>
                    <a:pt x="376" y="184"/>
                    <a:pt x="376" y="184"/>
                    <a:pt x="376" y="184"/>
                  </a:cubicBezTo>
                  <a:cubicBezTo>
                    <a:pt x="385" y="195"/>
                    <a:pt x="393" y="206"/>
                    <a:pt x="400" y="218"/>
                  </a:cubicBezTo>
                  <a:lnTo>
                    <a:pt x="388" y="226"/>
                  </a:lnTo>
                  <a:close/>
                  <a:moveTo>
                    <a:pt x="417" y="278"/>
                  </a:moveTo>
                  <a:cubicBezTo>
                    <a:pt x="411" y="266"/>
                    <a:pt x="405" y="254"/>
                    <a:pt x="398" y="243"/>
                  </a:cubicBezTo>
                  <a:cubicBezTo>
                    <a:pt x="411" y="235"/>
                    <a:pt x="411" y="235"/>
                    <a:pt x="411" y="235"/>
                  </a:cubicBezTo>
                  <a:cubicBezTo>
                    <a:pt x="418" y="247"/>
                    <a:pt x="424" y="259"/>
                    <a:pt x="430" y="272"/>
                  </a:cubicBezTo>
                  <a:lnTo>
                    <a:pt x="417" y="278"/>
                  </a:lnTo>
                  <a:close/>
                  <a:moveTo>
                    <a:pt x="439" y="334"/>
                  </a:moveTo>
                  <a:cubicBezTo>
                    <a:pt x="435" y="321"/>
                    <a:pt x="431" y="308"/>
                    <a:pt x="425" y="296"/>
                  </a:cubicBezTo>
                  <a:cubicBezTo>
                    <a:pt x="439" y="291"/>
                    <a:pt x="439" y="291"/>
                    <a:pt x="439" y="291"/>
                  </a:cubicBezTo>
                  <a:cubicBezTo>
                    <a:pt x="444" y="303"/>
                    <a:pt x="449" y="316"/>
                    <a:pt x="453" y="329"/>
                  </a:cubicBezTo>
                  <a:lnTo>
                    <a:pt x="439" y="334"/>
                  </a:lnTo>
                  <a:close/>
                  <a:moveTo>
                    <a:pt x="454" y="392"/>
                  </a:moveTo>
                  <a:cubicBezTo>
                    <a:pt x="452" y="379"/>
                    <a:pt x="449" y="366"/>
                    <a:pt x="445" y="353"/>
                  </a:cubicBezTo>
                  <a:cubicBezTo>
                    <a:pt x="459" y="349"/>
                    <a:pt x="459" y="349"/>
                    <a:pt x="459" y="349"/>
                  </a:cubicBezTo>
                  <a:cubicBezTo>
                    <a:pt x="463" y="362"/>
                    <a:pt x="466" y="376"/>
                    <a:pt x="468" y="389"/>
                  </a:cubicBezTo>
                  <a:lnTo>
                    <a:pt x="454" y="392"/>
                  </a:lnTo>
                  <a:close/>
                  <a:moveTo>
                    <a:pt x="461" y="451"/>
                  </a:moveTo>
                  <a:cubicBezTo>
                    <a:pt x="460" y="438"/>
                    <a:pt x="459" y="425"/>
                    <a:pt x="457" y="411"/>
                  </a:cubicBezTo>
                  <a:cubicBezTo>
                    <a:pt x="472" y="409"/>
                    <a:pt x="472" y="409"/>
                    <a:pt x="472" y="409"/>
                  </a:cubicBezTo>
                  <a:cubicBezTo>
                    <a:pt x="473" y="423"/>
                    <a:pt x="475" y="437"/>
                    <a:pt x="475" y="450"/>
                  </a:cubicBezTo>
                  <a:lnTo>
                    <a:pt x="461" y="451"/>
                  </a:lnTo>
                  <a:close/>
                  <a:moveTo>
                    <a:pt x="475" y="512"/>
                  </a:moveTo>
                  <a:cubicBezTo>
                    <a:pt x="460" y="511"/>
                    <a:pt x="460" y="511"/>
                    <a:pt x="460" y="511"/>
                  </a:cubicBezTo>
                  <a:cubicBezTo>
                    <a:pt x="461" y="500"/>
                    <a:pt x="462" y="488"/>
                    <a:pt x="462" y="476"/>
                  </a:cubicBezTo>
                  <a:cubicBezTo>
                    <a:pt x="462" y="471"/>
                    <a:pt x="462" y="471"/>
                    <a:pt x="462" y="471"/>
                  </a:cubicBezTo>
                  <a:cubicBezTo>
                    <a:pt x="476" y="471"/>
                    <a:pt x="476" y="471"/>
                    <a:pt x="476" y="471"/>
                  </a:cubicBezTo>
                  <a:cubicBezTo>
                    <a:pt x="476" y="476"/>
                    <a:pt x="476" y="476"/>
                    <a:pt x="476" y="476"/>
                  </a:cubicBezTo>
                  <a:cubicBezTo>
                    <a:pt x="476" y="488"/>
                    <a:pt x="476" y="500"/>
                    <a:pt x="475" y="512"/>
                  </a:cubicBezTo>
                  <a:moveTo>
                    <a:pt x="466" y="573"/>
                  </a:moveTo>
                  <a:cubicBezTo>
                    <a:pt x="452" y="571"/>
                    <a:pt x="452" y="571"/>
                    <a:pt x="452" y="571"/>
                  </a:cubicBezTo>
                  <a:cubicBezTo>
                    <a:pt x="455" y="558"/>
                    <a:pt x="457" y="544"/>
                    <a:pt x="459" y="531"/>
                  </a:cubicBezTo>
                  <a:cubicBezTo>
                    <a:pt x="473" y="533"/>
                    <a:pt x="473" y="533"/>
                    <a:pt x="473" y="533"/>
                  </a:cubicBezTo>
                  <a:cubicBezTo>
                    <a:pt x="471" y="546"/>
                    <a:pt x="469" y="560"/>
                    <a:pt x="466" y="573"/>
                  </a:cubicBezTo>
                  <a:moveTo>
                    <a:pt x="450" y="633"/>
                  </a:moveTo>
                  <a:cubicBezTo>
                    <a:pt x="436" y="628"/>
                    <a:pt x="436" y="628"/>
                    <a:pt x="436" y="628"/>
                  </a:cubicBezTo>
                  <a:cubicBezTo>
                    <a:pt x="441" y="616"/>
                    <a:pt x="444" y="603"/>
                    <a:pt x="448" y="590"/>
                  </a:cubicBezTo>
                  <a:cubicBezTo>
                    <a:pt x="462" y="594"/>
                    <a:pt x="462" y="594"/>
                    <a:pt x="462" y="594"/>
                  </a:cubicBezTo>
                  <a:cubicBezTo>
                    <a:pt x="458" y="607"/>
                    <a:pt x="454" y="620"/>
                    <a:pt x="450" y="633"/>
                  </a:cubicBezTo>
                  <a:moveTo>
                    <a:pt x="426" y="690"/>
                  </a:moveTo>
                  <a:cubicBezTo>
                    <a:pt x="413" y="684"/>
                    <a:pt x="413" y="684"/>
                    <a:pt x="413" y="684"/>
                  </a:cubicBezTo>
                  <a:cubicBezTo>
                    <a:pt x="419" y="672"/>
                    <a:pt x="424" y="659"/>
                    <a:pt x="429" y="647"/>
                  </a:cubicBezTo>
                  <a:cubicBezTo>
                    <a:pt x="443" y="652"/>
                    <a:pt x="443" y="652"/>
                    <a:pt x="443" y="652"/>
                  </a:cubicBezTo>
                  <a:cubicBezTo>
                    <a:pt x="437" y="665"/>
                    <a:pt x="432" y="678"/>
                    <a:pt x="426" y="690"/>
                  </a:cubicBezTo>
                  <a:moveTo>
                    <a:pt x="394" y="743"/>
                  </a:moveTo>
                  <a:cubicBezTo>
                    <a:pt x="382" y="735"/>
                    <a:pt x="382" y="735"/>
                    <a:pt x="382" y="735"/>
                  </a:cubicBezTo>
                  <a:cubicBezTo>
                    <a:pt x="390" y="724"/>
                    <a:pt x="397" y="713"/>
                    <a:pt x="403" y="701"/>
                  </a:cubicBezTo>
                  <a:cubicBezTo>
                    <a:pt x="416" y="708"/>
                    <a:pt x="416" y="708"/>
                    <a:pt x="416" y="708"/>
                  </a:cubicBezTo>
                  <a:cubicBezTo>
                    <a:pt x="409" y="720"/>
                    <a:pt x="402" y="732"/>
                    <a:pt x="394" y="743"/>
                  </a:cubicBezTo>
                  <a:moveTo>
                    <a:pt x="356" y="792"/>
                  </a:moveTo>
                  <a:cubicBezTo>
                    <a:pt x="345" y="783"/>
                    <a:pt x="345" y="783"/>
                    <a:pt x="345" y="783"/>
                  </a:cubicBezTo>
                  <a:cubicBezTo>
                    <a:pt x="354" y="773"/>
                    <a:pt x="363" y="762"/>
                    <a:pt x="371" y="752"/>
                  </a:cubicBezTo>
                  <a:cubicBezTo>
                    <a:pt x="382" y="760"/>
                    <a:pt x="382" y="760"/>
                    <a:pt x="382" y="760"/>
                  </a:cubicBezTo>
                  <a:cubicBezTo>
                    <a:pt x="374" y="771"/>
                    <a:pt x="365" y="782"/>
                    <a:pt x="356" y="792"/>
                  </a:cubicBezTo>
                  <a:moveTo>
                    <a:pt x="312" y="836"/>
                  </a:moveTo>
                  <a:cubicBezTo>
                    <a:pt x="303" y="825"/>
                    <a:pt x="303" y="825"/>
                    <a:pt x="303" y="825"/>
                  </a:cubicBezTo>
                  <a:cubicBezTo>
                    <a:pt x="313" y="816"/>
                    <a:pt x="323" y="807"/>
                    <a:pt x="332" y="797"/>
                  </a:cubicBezTo>
                  <a:cubicBezTo>
                    <a:pt x="342" y="807"/>
                    <a:pt x="342" y="807"/>
                    <a:pt x="342" y="807"/>
                  </a:cubicBezTo>
                  <a:cubicBezTo>
                    <a:pt x="333" y="817"/>
                    <a:pt x="323" y="827"/>
                    <a:pt x="312" y="836"/>
                  </a:cubicBezTo>
                  <a:moveTo>
                    <a:pt x="263" y="873"/>
                  </a:moveTo>
                  <a:cubicBezTo>
                    <a:pt x="255" y="861"/>
                    <a:pt x="255" y="861"/>
                    <a:pt x="255" y="861"/>
                  </a:cubicBezTo>
                  <a:cubicBezTo>
                    <a:pt x="266" y="854"/>
                    <a:pt x="277" y="846"/>
                    <a:pt x="287" y="837"/>
                  </a:cubicBezTo>
                  <a:cubicBezTo>
                    <a:pt x="296" y="849"/>
                    <a:pt x="296" y="849"/>
                    <a:pt x="296" y="849"/>
                  </a:cubicBezTo>
                  <a:cubicBezTo>
                    <a:pt x="286" y="857"/>
                    <a:pt x="275" y="865"/>
                    <a:pt x="263" y="873"/>
                  </a:cubicBezTo>
                  <a:moveTo>
                    <a:pt x="209" y="904"/>
                  </a:moveTo>
                  <a:cubicBezTo>
                    <a:pt x="203" y="891"/>
                    <a:pt x="203" y="891"/>
                    <a:pt x="203" y="891"/>
                  </a:cubicBezTo>
                  <a:cubicBezTo>
                    <a:pt x="215" y="885"/>
                    <a:pt x="227" y="879"/>
                    <a:pt x="238" y="872"/>
                  </a:cubicBezTo>
                  <a:cubicBezTo>
                    <a:pt x="246" y="884"/>
                    <a:pt x="246" y="884"/>
                    <a:pt x="246" y="884"/>
                  </a:cubicBezTo>
                  <a:cubicBezTo>
                    <a:pt x="234" y="891"/>
                    <a:pt x="222" y="898"/>
                    <a:pt x="209" y="904"/>
                  </a:cubicBezTo>
                  <a:moveTo>
                    <a:pt x="152" y="927"/>
                  </a:moveTo>
                  <a:cubicBezTo>
                    <a:pt x="148" y="914"/>
                    <a:pt x="148" y="914"/>
                    <a:pt x="148" y="914"/>
                  </a:cubicBezTo>
                  <a:cubicBezTo>
                    <a:pt x="160" y="909"/>
                    <a:pt x="173" y="905"/>
                    <a:pt x="185" y="899"/>
                  </a:cubicBezTo>
                  <a:cubicBezTo>
                    <a:pt x="191" y="912"/>
                    <a:pt x="191" y="912"/>
                    <a:pt x="191" y="912"/>
                  </a:cubicBezTo>
                  <a:cubicBezTo>
                    <a:pt x="178" y="918"/>
                    <a:pt x="165" y="923"/>
                    <a:pt x="152" y="927"/>
                  </a:cubicBezTo>
                  <a:moveTo>
                    <a:pt x="93" y="943"/>
                  </a:moveTo>
                  <a:cubicBezTo>
                    <a:pt x="90" y="929"/>
                    <a:pt x="90" y="929"/>
                    <a:pt x="90" y="929"/>
                  </a:cubicBezTo>
                  <a:cubicBezTo>
                    <a:pt x="103" y="926"/>
                    <a:pt x="116" y="923"/>
                    <a:pt x="129" y="920"/>
                  </a:cubicBezTo>
                  <a:cubicBezTo>
                    <a:pt x="133" y="933"/>
                    <a:pt x="133" y="933"/>
                    <a:pt x="133" y="933"/>
                  </a:cubicBezTo>
                  <a:cubicBezTo>
                    <a:pt x="120" y="937"/>
                    <a:pt x="106" y="940"/>
                    <a:pt x="93" y="943"/>
                  </a:cubicBezTo>
                  <a:moveTo>
                    <a:pt x="31" y="951"/>
                  </a:moveTo>
                  <a:cubicBezTo>
                    <a:pt x="30" y="937"/>
                    <a:pt x="30" y="937"/>
                    <a:pt x="30" y="937"/>
                  </a:cubicBezTo>
                  <a:cubicBezTo>
                    <a:pt x="44" y="936"/>
                    <a:pt x="57" y="934"/>
                    <a:pt x="70" y="932"/>
                  </a:cubicBezTo>
                  <a:cubicBezTo>
                    <a:pt x="72" y="947"/>
                    <a:pt x="72" y="947"/>
                    <a:pt x="72" y="947"/>
                  </a:cubicBezTo>
                  <a:cubicBezTo>
                    <a:pt x="59" y="949"/>
                    <a:pt x="45" y="950"/>
                    <a:pt x="31" y="95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</a:endParaRPr>
            </a:p>
          </p:txBody>
        </p:sp>
        <p:sp>
          <p:nvSpPr>
            <p:cNvPr id="17" name="Freeform 106"/>
            <p:cNvSpPr>
              <a:spLocks noEditPoints="1"/>
            </p:cNvSpPr>
            <p:nvPr/>
          </p:nvSpPr>
          <p:spPr bwMode="auto">
            <a:xfrm>
              <a:off x="14287" y="-5778500"/>
              <a:ext cx="2093913" cy="2205038"/>
            </a:xfrm>
            <a:custGeom>
              <a:avLst/>
              <a:gdLst>
                <a:gd name="T0" fmla="*/ 0 w 558"/>
                <a:gd name="T1" fmla="*/ 15 h 587"/>
                <a:gd name="T2" fmla="*/ 42 w 558"/>
                <a:gd name="T3" fmla="*/ 2 h 587"/>
                <a:gd name="T4" fmla="*/ 100 w 558"/>
                <a:gd name="T5" fmla="*/ 24 h 587"/>
                <a:gd name="T6" fmla="*/ 62 w 558"/>
                <a:gd name="T7" fmla="*/ 4 h 587"/>
                <a:gd name="T8" fmla="*/ 100 w 558"/>
                <a:gd name="T9" fmla="*/ 24 h 587"/>
                <a:gd name="T10" fmla="*/ 120 w 558"/>
                <a:gd name="T11" fmla="*/ 28 h 587"/>
                <a:gd name="T12" fmla="*/ 163 w 558"/>
                <a:gd name="T13" fmla="*/ 24 h 587"/>
                <a:gd name="T14" fmla="*/ 215 w 558"/>
                <a:gd name="T15" fmla="*/ 59 h 587"/>
                <a:gd name="T16" fmla="*/ 178 w 558"/>
                <a:gd name="T17" fmla="*/ 44 h 587"/>
                <a:gd name="T18" fmla="*/ 188 w 558"/>
                <a:gd name="T19" fmla="*/ 33 h 587"/>
                <a:gd name="T20" fmla="*/ 215 w 558"/>
                <a:gd name="T21" fmla="*/ 59 h 587"/>
                <a:gd name="T22" fmla="*/ 233 w 558"/>
                <a:gd name="T23" fmla="*/ 67 h 587"/>
                <a:gd name="T24" fmla="*/ 276 w 558"/>
                <a:gd name="T25" fmla="*/ 73 h 587"/>
                <a:gd name="T26" fmla="*/ 319 w 558"/>
                <a:gd name="T27" fmla="*/ 118 h 587"/>
                <a:gd name="T28" fmla="*/ 294 w 558"/>
                <a:gd name="T29" fmla="*/ 83 h 587"/>
                <a:gd name="T30" fmla="*/ 319 w 558"/>
                <a:gd name="T31" fmla="*/ 118 h 587"/>
                <a:gd name="T32" fmla="*/ 335 w 558"/>
                <a:gd name="T33" fmla="*/ 130 h 587"/>
                <a:gd name="T34" fmla="*/ 376 w 558"/>
                <a:gd name="T35" fmla="*/ 145 h 587"/>
                <a:gd name="T36" fmla="*/ 408 w 558"/>
                <a:gd name="T37" fmla="*/ 199 h 587"/>
                <a:gd name="T38" fmla="*/ 391 w 558"/>
                <a:gd name="T39" fmla="*/ 159 h 587"/>
                <a:gd name="T40" fmla="*/ 408 w 558"/>
                <a:gd name="T41" fmla="*/ 199 h 587"/>
                <a:gd name="T42" fmla="*/ 421 w 558"/>
                <a:gd name="T43" fmla="*/ 214 h 587"/>
                <a:gd name="T44" fmla="*/ 457 w 558"/>
                <a:gd name="T45" fmla="*/ 238 h 587"/>
                <a:gd name="T46" fmla="*/ 477 w 558"/>
                <a:gd name="T47" fmla="*/ 297 h 587"/>
                <a:gd name="T48" fmla="*/ 469 w 558"/>
                <a:gd name="T49" fmla="*/ 255 h 587"/>
                <a:gd name="T50" fmla="*/ 477 w 558"/>
                <a:gd name="T51" fmla="*/ 297 h 587"/>
                <a:gd name="T52" fmla="*/ 486 w 558"/>
                <a:gd name="T53" fmla="*/ 315 h 587"/>
                <a:gd name="T54" fmla="*/ 516 w 558"/>
                <a:gd name="T55" fmla="*/ 346 h 587"/>
                <a:gd name="T56" fmla="*/ 523 w 558"/>
                <a:gd name="T57" fmla="*/ 408 h 587"/>
                <a:gd name="T58" fmla="*/ 524 w 558"/>
                <a:gd name="T59" fmla="*/ 365 h 587"/>
                <a:gd name="T60" fmla="*/ 523 w 558"/>
                <a:gd name="T61" fmla="*/ 408 h 587"/>
                <a:gd name="T62" fmla="*/ 528 w 558"/>
                <a:gd name="T63" fmla="*/ 427 h 587"/>
                <a:gd name="T64" fmla="*/ 550 w 558"/>
                <a:gd name="T65" fmla="*/ 464 h 587"/>
                <a:gd name="T66" fmla="*/ 543 w 558"/>
                <a:gd name="T67" fmla="*/ 526 h 587"/>
                <a:gd name="T68" fmla="*/ 553 w 558"/>
                <a:gd name="T69" fmla="*/ 484 h 587"/>
                <a:gd name="T70" fmla="*/ 543 w 558"/>
                <a:gd name="T71" fmla="*/ 526 h 587"/>
                <a:gd name="T72" fmla="*/ 543 w 558"/>
                <a:gd name="T73" fmla="*/ 586 h 587"/>
                <a:gd name="T74" fmla="*/ 544 w 558"/>
                <a:gd name="T75" fmla="*/ 546 h 587"/>
                <a:gd name="T76" fmla="*/ 558 w 558"/>
                <a:gd name="T77" fmla="*/ 558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58" h="587">
                  <a:moveTo>
                    <a:pt x="40" y="16"/>
                  </a:moveTo>
                  <a:cubicBezTo>
                    <a:pt x="27" y="15"/>
                    <a:pt x="14" y="15"/>
                    <a:pt x="0" y="1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" y="0"/>
                    <a:pt x="28" y="1"/>
                    <a:pt x="42" y="2"/>
                  </a:cubicBezTo>
                  <a:lnTo>
                    <a:pt x="40" y="16"/>
                  </a:lnTo>
                  <a:close/>
                  <a:moveTo>
                    <a:pt x="100" y="24"/>
                  </a:moveTo>
                  <a:cubicBezTo>
                    <a:pt x="87" y="21"/>
                    <a:pt x="74" y="19"/>
                    <a:pt x="60" y="18"/>
                  </a:cubicBezTo>
                  <a:cubicBezTo>
                    <a:pt x="62" y="4"/>
                    <a:pt x="62" y="4"/>
                    <a:pt x="62" y="4"/>
                  </a:cubicBezTo>
                  <a:cubicBezTo>
                    <a:pt x="76" y="5"/>
                    <a:pt x="89" y="7"/>
                    <a:pt x="103" y="10"/>
                  </a:cubicBezTo>
                  <a:lnTo>
                    <a:pt x="100" y="24"/>
                  </a:lnTo>
                  <a:close/>
                  <a:moveTo>
                    <a:pt x="158" y="38"/>
                  </a:moveTo>
                  <a:cubicBezTo>
                    <a:pt x="146" y="34"/>
                    <a:pt x="133" y="31"/>
                    <a:pt x="120" y="28"/>
                  </a:cubicBezTo>
                  <a:cubicBezTo>
                    <a:pt x="123" y="14"/>
                    <a:pt x="123" y="14"/>
                    <a:pt x="123" y="14"/>
                  </a:cubicBezTo>
                  <a:cubicBezTo>
                    <a:pt x="136" y="17"/>
                    <a:pt x="150" y="20"/>
                    <a:pt x="163" y="24"/>
                  </a:cubicBezTo>
                  <a:lnTo>
                    <a:pt x="158" y="38"/>
                  </a:lnTo>
                  <a:close/>
                  <a:moveTo>
                    <a:pt x="215" y="59"/>
                  </a:moveTo>
                  <a:cubicBezTo>
                    <a:pt x="205" y="54"/>
                    <a:pt x="194" y="50"/>
                    <a:pt x="183" y="46"/>
                  </a:cubicBezTo>
                  <a:cubicBezTo>
                    <a:pt x="178" y="44"/>
                    <a:pt x="178" y="44"/>
                    <a:pt x="178" y="44"/>
                  </a:cubicBezTo>
                  <a:cubicBezTo>
                    <a:pt x="182" y="31"/>
                    <a:pt x="182" y="31"/>
                    <a:pt x="182" y="31"/>
                  </a:cubicBezTo>
                  <a:cubicBezTo>
                    <a:pt x="188" y="33"/>
                    <a:pt x="188" y="33"/>
                    <a:pt x="188" y="33"/>
                  </a:cubicBezTo>
                  <a:cubicBezTo>
                    <a:pt x="199" y="37"/>
                    <a:pt x="210" y="41"/>
                    <a:pt x="221" y="45"/>
                  </a:cubicBezTo>
                  <a:lnTo>
                    <a:pt x="215" y="59"/>
                  </a:lnTo>
                  <a:close/>
                  <a:moveTo>
                    <a:pt x="269" y="85"/>
                  </a:moveTo>
                  <a:cubicBezTo>
                    <a:pt x="257" y="79"/>
                    <a:pt x="245" y="73"/>
                    <a:pt x="233" y="67"/>
                  </a:cubicBezTo>
                  <a:cubicBezTo>
                    <a:pt x="239" y="54"/>
                    <a:pt x="239" y="54"/>
                    <a:pt x="239" y="54"/>
                  </a:cubicBezTo>
                  <a:cubicBezTo>
                    <a:pt x="252" y="60"/>
                    <a:pt x="264" y="66"/>
                    <a:pt x="276" y="73"/>
                  </a:cubicBezTo>
                  <a:lnTo>
                    <a:pt x="269" y="85"/>
                  </a:lnTo>
                  <a:close/>
                  <a:moveTo>
                    <a:pt x="319" y="118"/>
                  </a:moveTo>
                  <a:cubicBezTo>
                    <a:pt x="309" y="110"/>
                    <a:pt x="297" y="103"/>
                    <a:pt x="286" y="96"/>
                  </a:cubicBezTo>
                  <a:cubicBezTo>
                    <a:pt x="294" y="83"/>
                    <a:pt x="294" y="83"/>
                    <a:pt x="294" y="83"/>
                  </a:cubicBezTo>
                  <a:cubicBezTo>
                    <a:pt x="305" y="91"/>
                    <a:pt x="317" y="98"/>
                    <a:pt x="328" y="106"/>
                  </a:cubicBezTo>
                  <a:lnTo>
                    <a:pt x="319" y="118"/>
                  </a:lnTo>
                  <a:close/>
                  <a:moveTo>
                    <a:pt x="366" y="156"/>
                  </a:moveTo>
                  <a:cubicBezTo>
                    <a:pt x="356" y="147"/>
                    <a:pt x="346" y="138"/>
                    <a:pt x="335" y="130"/>
                  </a:cubicBezTo>
                  <a:cubicBezTo>
                    <a:pt x="344" y="119"/>
                    <a:pt x="344" y="119"/>
                    <a:pt x="344" y="119"/>
                  </a:cubicBezTo>
                  <a:cubicBezTo>
                    <a:pt x="355" y="127"/>
                    <a:pt x="366" y="136"/>
                    <a:pt x="376" y="145"/>
                  </a:cubicBezTo>
                  <a:lnTo>
                    <a:pt x="366" y="156"/>
                  </a:lnTo>
                  <a:close/>
                  <a:moveTo>
                    <a:pt x="408" y="199"/>
                  </a:moveTo>
                  <a:cubicBezTo>
                    <a:pt x="399" y="189"/>
                    <a:pt x="390" y="179"/>
                    <a:pt x="381" y="170"/>
                  </a:cubicBezTo>
                  <a:cubicBezTo>
                    <a:pt x="391" y="159"/>
                    <a:pt x="391" y="159"/>
                    <a:pt x="391" y="159"/>
                  </a:cubicBezTo>
                  <a:cubicBezTo>
                    <a:pt x="400" y="169"/>
                    <a:pt x="410" y="179"/>
                    <a:pt x="419" y="189"/>
                  </a:cubicBezTo>
                  <a:lnTo>
                    <a:pt x="408" y="199"/>
                  </a:lnTo>
                  <a:close/>
                  <a:moveTo>
                    <a:pt x="445" y="246"/>
                  </a:moveTo>
                  <a:cubicBezTo>
                    <a:pt x="438" y="235"/>
                    <a:pt x="430" y="224"/>
                    <a:pt x="421" y="214"/>
                  </a:cubicBezTo>
                  <a:cubicBezTo>
                    <a:pt x="432" y="205"/>
                    <a:pt x="432" y="205"/>
                    <a:pt x="432" y="205"/>
                  </a:cubicBezTo>
                  <a:cubicBezTo>
                    <a:pt x="441" y="215"/>
                    <a:pt x="449" y="227"/>
                    <a:pt x="457" y="238"/>
                  </a:cubicBezTo>
                  <a:lnTo>
                    <a:pt x="445" y="246"/>
                  </a:lnTo>
                  <a:close/>
                  <a:moveTo>
                    <a:pt x="477" y="297"/>
                  </a:moveTo>
                  <a:cubicBezTo>
                    <a:pt x="471" y="285"/>
                    <a:pt x="464" y="274"/>
                    <a:pt x="457" y="263"/>
                  </a:cubicBezTo>
                  <a:cubicBezTo>
                    <a:pt x="469" y="255"/>
                    <a:pt x="469" y="255"/>
                    <a:pt x="469" y="255"/>
                  </a:cubicBezTo>
                  <a:cubicBezTo>
                    <a:pt x="476" y="266"/>
                    <a:pt x="483" y="278"/>
                    <a:pt x="490" y="290"/>
                  </a:cubicBezTo>
                  <a:lnTo>
                    <a:pt x="477" y="297"/>
                  </a:lnTo>
                  <a:close/>
                  <a:moveTo>
                    <a:pt x="503" y="351"/>
                  </a:moveTo>
                  <a:cubicBezTo>
                    <a:pt x="498" y="339"/>
                    <a:pt x="492" y="327"/>
                    <a:pt x="486" y="315"/>
                  </a:cubicBezTo>
                  <a:cubicBezTo>
                    <a:pt x="499" y="308"/>
                    <a:pt x="499" y="308"/>
                    <a:pt x="499" y="308"/>
                  </a:cubicBezTo>
                  <a:cubicBezTo>
                    <a:pt x="505" y="320"/>
                    <a:pt x="511" y="333"/>
                    <a:pt x="516" y="346"/>
                  </a:cubicBezTo>
                  <a:lnTo>
                    <a:pt x="503" y="351"/>
                  </a:lnTo>
                  <a:close/>
                  <a:moveTo>
                    <a:pt x="523" y="408"/>
                  </a:moveTo>
                  <a:cubicBezTo>
                    <a:pt x="519" y="395"/>
                    <a:pt x="515" y="382"/>
                    <a:pt x="510" y="370"/>
                  </a:cubicBezTo>
                  <a:cubicBezTo>
                    <a:pt x="524" y="365"/>
                    <a:pt x="524" y="365"/>
                    <a:pt x="524" y="365"/>
                  </a:cubicBezTo>
                  <a:cubicBezTo>
                    <a:pt x="529" y="378"/>
                    <a:pt x="533" y="391"/>
                    <a:pt x="537" y="404"/>
                  </a:cubicBezTo>
                  <a:lnTo>
                    <a:pt x="523" y="408"/>
                  </a:lnTo>
                  <a:close/>
                  <a:moveTo>
                    <a:pt x="536" y="466"/>
                  </a:moveTo>
                  <a:cubicBezTo>
                    <a:pt x="534" y="453"/>
                    <a:pt x="531" y="440"/>
                    <a:pt x="528" y="427"/>
                  </a:cubicBezTo>
                  <a:cubicBezTo>
                    <a:pt x="542" y="424"/>
                    <a:pt x="542" y="424"/>
                    <a:pt x="542" y="424"/>
                  </a:cubicBezTo>
                  <a:cubicBezTo>
                    <a:pt x="545" y="437"/>
                    <a:pt x="548" y="451"/>
                    <a:pt x="550" y="464"/>
                  </a:cubicBezTo>
                  <a:lnTo>
                    <a:pt x="536" y="466"/>
                  </a:lnTo>
                  <a:close/>
                  <a:moveTo>
                    <a:pt x="543" y="526"/>
                  </a:moveTo>
                  <a:cubicBezTo>
                    <a:pt x="542" y="513"/>
                    <a:pt x="541" y="499"/>
                    <a:pt x="539" y="486"/>
                  </a:cubicBezTo>
                  <a:cubicBezTo>
                    <a:pt x="553" y="484"/>
                    <a:pt x="553" y="484"/>
                    <a:pt x="553" y="484"/>
                  </a:cubicBezTo>
                  <a:cubicBezTo>
                    <a:pt x="555" y="498"/>
                    <a:pt x="557" y="512"/>
                    <a:pt x="557" y="525"/>
                  </a:cubicBezTo>
                  <a:lnTo>
                    <a:pt x="543" y="526"/>
                  </a:lnTo>
                  <a:close/>
                  <a:moveTo>
                    <a:pt x="558" y="587"/>
                  </a:moveTo>
                  <a:cubicBezTo>
                    <a:pt x="543" y="586"/>
                    <a:pt x="543" y="586"/>
                    <a:pt x="543" y="586"/>
                  </a:cubicBezTo>
                  <a:cubicBezTo>
                    <a:pt x="544" y="577"/>
                    <a:pt x="544" y="567"/>
                    <a:pt x="544" y="558"/>
                  </a:cubicBezTo>
                  <a:cubicBezTo>
                    <a:pt x="544" y="554"/>
                    <a:pt x="544" y="550"/>
                    <a:pt x="544" y="546"/>
                  </a:cubicBezTo>
                  <a:cubicBezTo>
                    <a:pt x="558" y="546"/>
                    <a:pt x="558" y="546"/>
                    <a:pt x="558" y="546"/>
                  </a:cubicBezTo>
                  <a:cubicBezTo>
                    <a:pt x="558" y="550"/>
                    <a:pt x="558" y="554"/>
                    <a:pt x="558" y="558"/>
                  </a:cubicBezTo>
                  <a:cubicBezTo>
                    <a:pt x="558" y="568"/>
                    <a:pt x="558" y="577"/>
                    <a:pt x="558" y="58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</a:endParaRPr>
            </a:p>
          </p:txBody>
        </p:sp>
        <p:sp>
          <p:nvSpPr>
            <p:cNvPr id="18" name="Freeform 107"/>
            <p:cNvSpPr>
              <a:spLocks noEditPoints="1"/>
            </p:cNvSpPr>
            <p:nvPr/>
          </p:nvSpPr>
          <p:spPr bwMode="auto">
            <a:xfrm>
              <a:off x="-2387601" y="-6086475"/>
              <a:ext cx="2401888" cy="2405063"/>
            </a:xfrm>
            <a:custGeom>
              <a:avLst/>
              <a:gdLst>
                <a:gd name="T0" fmla="*/ 614 w 640"/>
                <a:gd name="T1" fmla="*/ 1 h 640"/>
                <a:gd name="T2" fmla="*/ 640 w 640"/>
                <a:gd name="T3" fmla="*/ 14 h 640"/>
                <a:gd name="T4" fmla="*/ 555 w 640"/>
                <a:gd name="T5" fmla="*/ 20 h 640"/>
                <a:gd name="T6" fmla="*/ 594 w 640"/>
                <a:gd name="T7" fmla="*/ 2 h 640"/>
                <a:gd name="T8" fmla="*/ 555 w 640"/>
                <a:gd name="T9" fmla="*/ 20 h 640"/>
                <a:gd name="T10" fmla="*/ 493 w 640"/>
                <a:gd name="T11" fmla="*/ 17 h 640"/>
                <a:gd name="T12" fmla="*/ 536 w 640"/>
                <a:gd name="T13" fmla="*/ 23 h 640"/>
                <a:gd name="T14" fmla="*/ 439 w 640"/>
                <a:gd name="T15" fmla="*/ 48 h 640"/>
                <a:gd name="T16" fmla="*/ 473 w 640"/>
                <a:gd name="T17" fmla="*/ 22 h 640"/>
                <a:gd name="T18" fmla="*/ 439 w 640"/>
                <a:gd name="T19" fmla="*/ 48 h 640"/>
                <a:gd name="T20" fmla="*/ 377 w 640"/>
                <a:gd name="T21" fmla="*/ 56 h 640"/>
                <a:gd name="T22" fmla="*/ 420 w 640"/>
                <a:gd name="T23" fmla="*/ 54 h 640"/>
                <a:gd name="T24" fmla="*/ 330 w 640"/>
                <a:gd name="T25" fmla="*/ 97 h 640"/>
                <a:gd name="T26" fmla="*/ 359 w 640"/>
                <a:gd name="T27" fmla="*/ 65 h 640"/>
                <a:gd name="T28" fmla="*/ 330 w 640"/>
                <a:gd name="T29" fmla="*/ 97 h 640"/>
                <a:gd name="T30" fmla="*/ 271 w 640"/>
                <a:gd name="T31" fmla="*/ 117 h 640"/>
                <a:gd name="T32" fmla="*/ 313 w 640"/>
                <a:gd name="T33" fmla="*/ 107 h 640"/>
                <a:gd name="T34" fmla="*/ 233 w 640"/>
                <a:gd name="T35" fmla="*/ 166 h 640"/>
                <a:gd name="T36" fmla="*/ 255 w 640"/>
                <a:gd name="T37" fmla="*/ 129 h 640"/>
                <a:gd name="T38" fmla="*/ 233 w 640"/>
                <a:gd name="T39" fmla="*/ 166 h 640"/>
                <a:gd name="T40" fmla="*/ 179 w 640"/>
                <a:gd name="T41" fmla="*/ 197 h 640"/>
                <a:gd name="T42" fmla="*/ 218 w 640"/>
                <a:gd name="T43" fmla="*/ 179 h 640"/>
                <a:gd name="T44" fmla="*/ 150 w 640"/>
                <a:gd name="T45" fmla="*/ 252 h 640"/>
                <a:gd name="T46" fmla="*/ 165 w 640"/>
                <a:gd name="T47" fmla="*/ 212 h 640"/>
                <a:gd name="T48" fmla="*/ 150 w 640"/>
                <a:gd name="T49" fmla="*/ 252 h 640"/>
                <a:gd name="T50" fmla="*/ 103 w 640"/>
                <a:gd name="T51" fmla="*/ 293 h 640"/>
                <a:gd name="T52" fmla="*/ 138 w 640"/>
                <a:gd name="T53" fmla="*/ 268 h 640"/>
                <a:gd name="T54" fmla="*/ 85 w 640"/>
                <a:gd name="T55" fmla="*/ 352 h 640"/>
                <a:gd name="T56" fmla="*/ 92 w 640"/>
                <a:gd name="T57" fmla="*/ 310 h 640"/>
                <a:gd name="T58" fmla="*/ 85 w 640"/>
                <a:gd name="T59" fmla="*/ 352 h 640"/>
                <a:gd name="T60" fmla="*/ 46 w 640"/>
                <a:gd name="T61" fmla="*/ 401 h 640"/>
                <a:gd name="T62" fmla="*/ 76 w 640"/>
                <a:gd name="T63" fmla="*/ 370 h 640"/>
                <a:gd name="T64" fmla="*/ 40 w 640"/>
                <a:gd name="T65" fmla="*/ 463 h 640"/>
                <a:gd name="T66" fmla="*/ 39 w 640"/>
                <a:gd name="T67" fmla="*/ 420 h 640"/>
                <a:gd name="T68" fmla="*/ 40 w 640"/>
                <a:gd name="T69" fmla="*/ 463 h 640"/>
                <a:gd name="T70" fmla="*/ 12 w 640"/>
                <a:gd name="T71" fmla="*/ 519 h 640"/>
                <a:gd name="T72" fmla="*/ 35 w 640"/>
                <a:gd name="T73" fmla="*/ 482 h 640"/>
                <a:gd name="T74" fmla="*/ 17 w 640"/>
                <a:gd name="T75" fmla="*/ 580 h 640"/>
                <a:gd name="T76" fmla="*/ 8 w 640"/>
                <a:gd name="T77" fmla="*/ 538 h 640"/>
                <a:gd name="T78" fmla="*/ 17 w 640"/>
                <a:gd name="T79" fmla="*/ 580 h 640"/>
                <a:gd name="T80" fmla="*/ 0 w 640"/>
                <a:gd name="T81" fmla="*/ 640 h 640"/>
                <a:gd name="T82" fmla="*/ 16 w 640"/>
                <a:gd name="T83" fmla="*/ 60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40" h="640">
                  <a:moveTo>
                    <a:pt x="615" y="15"/>
                  </a:moveTo>
                  <a:cubicBezTo>
                    <a:pt x="614" y="1"/>
                    <a:pt x="614" y="1"/>
                    <a:pt x="614" y="1"/>
                  </a:cubicBezTo>
                  <a:cubicBezTo>
                    <a:pt x="623" y="0"/>
                    <a:pt x="632" y="0"/>
                    <a:pt x="640" y="0"/>
                  </a:cubicBezTo>
                  <a:cubicBezTo>
                    <a:pt x="640" y="14"/>
                    <a:pt x="640" y="14"/>
                    <a:pt x="640" y="14"/>
                  </a:cubicBezTo>
                  <a:cubicBezTo>
                    <a:pt x="632" y="14"/>
                    <a:pt x="623" y="15"/>
                    <a:pt x="615" y="15"/>
                  </a:cubicBezTo>
                  <a:moveTo>
                    <a:pt x="555" y="20"/>
                  </a:moveTo>
                  <a:cubicBezTo>
                    <a:pt x="553" y="6"/>
                    <a:pt x="553" y="6"/>
                    <a:pt x="553" y="6"/>
                  </a:cubicBezTo>
                  <a:cubicBezTo>
                    <a:pt x="567" y="4"/>
                    <a:pt x="580" y="3"/>
                    <a:pt x="594" y="2"/>
                  </a:cubicBezTo>
                  <a:cubicBezTo>
                    <a:pt x="595" y="16"/>
                    <a:pt x="595" y="16"/>
                    <a:pt x="595" y="16"/>
                  </a:cubicBezTo>
                  <a:cubicBezTo>
                    <a:pt x="582" y="17"/>
                    <a:pt x="568" y="18"/>
                    <a:pt x="555" y="20"/>
                  </a:cubicBezTo>
                  <a:moveTo>
                    <a:pt x="496" y="31"/>
                  </a:moveTo>
                  <a:cubicBezTo>
                    <a:pt x="493" y="17"/>
                    <a:pt x="493" y="17"/>
                    <a:pt x="493" y="17"/>
                  </a:cubicBezTo>
                  <a:cubicBezTo>
                    <a:pt x="506" y="14"/>
                    <a:pt x="520" y="11"/>
                    <a:pt x="533" y="9"/>
                  </a:cubicBezTo>
                  <a:cubicBezTo>
                    <a:pt x="536" y="23"/>
                    <a:pt x="536" y="23"/>
                    <a:pt x="536" y="23"/>
                  </a:cubicBezTo>
                  <a:cubicBezTo>
                    <a:pt x="523" y="25"/>
                    <a:pt x="509" y="28"/>
                    <a:pt x="496" y="31"/>
                  </a:cubicBezTo>
                  <a:moveTo>
                    <a:pt x="439" y="48"/>
                  </a:moveTo>
                  <a:cubicBezTo>
                    <a:pt x="434" y="34"/>
                    <a:pt x="434" y="34"/>
                    <a:pt x="434" y="34"/>
                  </a:cubicBezTo>
                  <a:cubicBezTo>
                    <a:pt x="447" y="30"/>
                    <a:pt x="460" y="26"/>
                    <a:pt x="473" y="22"/>
                  </a:cubicBezTo>
                  <a:cubicBezTo>
                    <a:pt x="477" y="36"/>
                    <a:pt x="477" y="36"/>
                    <a:pt x="477" y="36"/>
                  </a:cubicBezTo>
                  <a:cubicBezTo>
                    <a:pt x="464" y="39"/>
                    <a:pt x="451" y="43"/>
                    <a:pt x="439" y="48"/>
                  </a:cubicBezTo>
                  <a:moveTo>
                    <a:pt x="383" y="70"/>
                  </a:moveTo>
                  <a:cubicBezTo>
                    <a:pt x="377" y="56"/>
                    <a:pt x="377" y="56"/>
                    <a:pt x="377" y="56"/>
                  </a:cubicBezTo>
                  <a:cubicBezTo>
                    <a:pt x="390" y="51"/>
                    <a:pt x="402" y="46"/>
                    <a:pt x="415" y="41"/>
                  </a:cubicBezTo>
                  <a:cubicBezTo>
                    <a:pt x="420" y="54"/>
                    <a:pt x="420" y="54"/>
                    <a:pt x="420" y="54"/>
                  </a:cubicBezTo>
                  <a:cubicBezTo>
                    <a:pt x="408" y="59"/>
                    <a:pt x="395" y="64"/>
                    <a:pt x="383" y="70"/>
                  </a:cubicBezTo>
                  <a:moveTo>
                    <a:pt x="330" y="97"/>
                  </a:moveTo>
                  <a:cubicBezTo>
                    <a:pt x="323" y="84"/>
                    <a:pt x="323" y="84"/>
                    <a:pt x="323" y="84"/>
                  </a:cubicBezTo>
                  <a:cubicBezTo>
                    <a:pt x="335" y="77"/>
                    <a:pt x="347" y="71"/>
                    <a:pt x="359" y="65"/>
                  </a:cubicBezTo>
                  <a:cubicBezTo>
                    <a:pt x="365" y="78"/>
                    <a:pt x="365" y="78"/>
                    <a:pt x="365" y="78"/>
                  </a:cubicBezTo>
                  <a:cubicBezTo>
                    <a:pt x="354" y="84"/>
                    <a:pt x="342" y="90"/>
                    <a:pt x="330" y="97"/>
                  </a:cubicBezTo>
                  <a:moveTo>
                    <a:pt x="280" y="129"/>
                  </a:moveTo>
                  <a:cubicBezTo>
                    <a:pt x="271" y="117"/>
                    <a:pt x="271" y="117"/>
                    <a:pt x="271" y="117"/>
                  </a:cubicBezTo>
                  <a:cubicBezTo>
                    <a:pt x="283" y="109"/>
                    <a:pt x="294" y="102"/>
                    <a:pt x="306" y="95"/>
                  </a:cubicBezTo>
                  <a:cubicBezTo>
                    <a:pt x="313" y="107"/>
                    <a:pt x="313" y="107"/>
                    <a:pt x="313" y="107"/>
                  </a:cubicBezTo>
                  <a:cubicBezTo>
                    <a:pt x="302" y="114"/>
                    <a:pt x="291" y="121"/>
                    <a:pt x="280" y="129"/>
                  </a:cubicBezTo>
                  <a:moveTo>
                    <a:pt x="233" y="166"/>
                  </a:moveTo>
                  <a:cubicBezTo>
                    <a:pt x="223" y="155"/>
                    <a:pt x="223" y="155"/>
                    <a:pt x="223" y="155"/>
                  </a:cubicBezTo>
                  <a:cubicBezTo>
                    <a:pt x="234" y="146"/>
                    <a:pt x="244" y="137"/>
                    <a:pt x="255" y="129"/>
                  </a:cubicBezTo>
                  <a:cubicBezTo>
                    <a:pt x="264" y="140"/>
                    <a:pt x="264" y="140"/>
                    <a:pt x="264" y="140"/>
                  </a:cubicBezTo>
                  <a:cubicBezTo>
                    <a:pt x="253" y="148"/>
                    <a:pt x="243" y="157"/>
                    <a:pt x="233" y="166"/>
                  </a:cubicBezTo>
                  <a:moveTo>
                    <a:pt x="189" y="207"/>
                  </a:moveTo>
                  <a:cubicBezTo>
                    <a:pt x="179" y="197"/>
                    <a:pt x="179" y="197"/>
                    <a:pt x="179" y="197"/>
                  </a:cubicBezTo>
                  <a:cubicBezTo>
                    <a:pt x="188" y="187"/>
                    <a:pt x="198" y="177"/>
                    <a:pt x="208" y="168"/>
                  </a:cubicBezTo>
                  <a:cubicBezTo>
                    <a:pt x="218" y="179"/>
                    <a:pt x="218" y="179"/>
                    <a:pt x="218" y="179"/>
                  </a:cubicBezTo>
                  <a:cubicBezTo>
                    <a:pt x="208" y="188"/>
                    <a:pt x="198" y="197"/>
                    <a:pt x="189" y="207"/>
                  </a:cubicBezTo>
                  <a:moveTo>
                    <a:pt x="150" y="252"/>
                  </a:moveTo>
                  <a:cubicBezTo>
                    <a:pt x="138" y="243"/>
                    <a:pt x="138" y="243"/>
                    <a:pt x="138" y="243"/>
                  </a:cubicBezTo>
                  <a:cubicBezTo>
                    <a:pt x="147" y="232"/>
                    <a:pt x="156" y="222"/>
                    <a:pt x="165" y="212"/>
                  </a:cubicBezTo>
                  <a:cubicBezTo>
                    <a:pt x="176" y="221"/>
                    <a:pt x="176" y="221"/>
                    <a:pt x="176" y="221"/>
                  </a:cubicBezTo>
                  <a:cubicBezTo>
                    <a:pt x="167" y="231"/>
                    <a:pt x="158" y="241"/>
                    <a:pt x="150" y="252"/>
                  </a:cubicBezTo>
                  <a:moveTo>
                    <a:pt x="115" y="300"/>
                  </a:moveTo>
                  <a:cubicBezTo>
                    <a:pt x="103" y="293"/>
                    <a:pt x="103" y="293"/>
                    <a:pt x="103" y="293"/>
                  </a:cubicBezTo>
                  <a:cubicBezTo>
                    <a:pt x="110" y="281"/>
                    <a:pt x="118" y="270"/>
                    <a:pt x="126" y="259"/>
                  </a:cubicBezTo>
                  <a:cubicBezTo>
                    <a:pt x="138" y="268"/>
                    <a:pt x="138" y="268"/>
                    <a:pt x="138" y="268"/>
                  </a:cubicBezTo>
                  <a:cubicBezTo>
                    <a:pt x="130" y="278"/>
                    <a:pt x="122" y="289"/>
                    <a:pt x="115" y="300"/>
                  </a:cubicBezTo>
                  <a:moveTo>
                    <a:pt x="85" y="352"/>
                  </a:moveTo>
                  <a:cubicBezTo>
                    <a:pt x="72" y="346"/>
                    <a:pt x="72" y="346"/>
                    <a:pt x="72" y="346"/>
                  </a:cubicBezTo>
                  <a:cubicBezTo>
                    <a:pt x="78" y="333"/>
                    <a:pt x="85" y="321"/>
                    <a:pt x="92" y="310"/>
                  </a:cubicBezTo>
                  <a:cubicBezTo>
                    <a:pt x="104" y="317"/>
                    <a:pt x="104" y="317"/>
                    <a:pt x="104" y="317"/>
                  </a:cubicBezTo>
                  <a:cubicBezTo>
                    <a:pt x="97" y="329"/>
                    <a:pt x="91" y="340"/>
                    <a:pt x="85" y="352"/>
                  </a:cubicBezTo>
                  <a:moveTo>
                    <a:pt x="60" y="407"/>
                  </a:moveTo>
                  <a:cubicBezTo>
                    <a:pt x="46" y="401"/>
                    <a:pt x="46" y="401"/>
                    <a:pt x="46" y="401"/>
                  </a:cubicBezTo>
                  <a:cubicBezTo>
                    <a:pt x="51" y="389"/>
                    <a:pt x="57" y="376"/>
                    <a:pt x="63" y="364"/>
                  </a:cubicBezTo>
                  <a:cubicBezTo>
                    <a:pt x="76" y="370"/>
                    <a:pt x="76" y="370"/>
                    <a:pt x="76" y="370"/>
                  </a:cubicBezTo>
                  <a:cubicBezTo>
                    <a:pt x="70" y="382"/>
                    <a:pt x="65" y="394"/>
                    <a:pt x="60" y="407"/>
                  </a:cubicBezTo>
                  <a:moveTo>
                    <a:pt x="40" y="463"/>
                  </a:moveTo>
                  <a:cubicBezTo>
                    <a:pt x="26" y="459"/>
                    <a:pt x="26" y="459"/>
                    <a:pt x="26" y="459"/>
                  </a:cubicBezTo>
                  <a:cubicBezTo>
                    <a:pt x="30" y="446"/>
                    <a:pt x="34" y="433"/>
                    <a:pt x="39" y="420"/>
                  </a:cubicBezTo>
                  <a:cubicBezTo>
                    <a:pt x="53" y="425"/>
                    <a:pt x="53" y="425"/>
                    <a:pt x="53" y="425"/>
                  </a:cubicBezTo>
                  <a:cubicBezTo>
                    <a:pt x="48" y="438"/>
                    <a:pt x="44" y="450"/>
                    <a:pt x="40" y="463"/>
                  </a:cubicBezTo>
                  <a:moveTo>
                    <a:pt x="26" y="521"/>
                  </a:moveTo>
                  <a:cubicBezTo>
                    <a:pt x="12" y="519"/>
                    <a:pt x="12" y="519"/>
                    <a:pt x="12" y="519"/>
                  </a:cubicBezTo>
                  <a:cubicBezTo>
                    <a:pt x="14" y="505"/>
                    <a:pt x="17" y="492"/>
                    <a:pt x="21" y="479"/>
                  </a:cubicBezTo>
                  <a:cubicBezTo>
                    <a:pt x="35" y="482"/>
                    <a:pt x="35" y="482"/>
                    <a:pt x="35" y="482"/>
                  </a:cubicBezTo>
                  <a:cubicBezTo>
                    <a:pt x="31" y="495"/>
                    <a:pt x="28" y="508"/>
                    <a:pt x="26" y="521"/>
                  </a:cubicBezTo>
                  <a:moveTo>
                    <a:pt x="17" y="580"/>
                  </a:moveTo>
                  <a:cubicBezTo>
                    <a:pt x="3" y="579"/>
                    <a:pt x="3" y="579"/>
                    <a:pt x="3" y="579"/>
                  </a:cubicBezTo>
                  <a:cubicBezTo>
                    <a:pt x="4" y="566"/>
                    <a:pt x="6" y="552"/>
                    <a:pt x="8" y="538"/>
                  </a:cubicBezTo>
                  <a:cubicBezTo>
                    <a:pt x="22" y="541"/>
                    <a:pt x="22" y="541"/>
                    <a:pt x="22" y="541"/>
                  </a:cubicBezTo>
                  <a:cubicBezTo>
                    <a:pt x="20" y="554"/>
                    <a:pt x="19" y="567"/>
                    <a:pt x="17" y="580"/>
                  </a:cubicBezTo>
                  <a:moveTo>
                    <a:pt x="15" y="640"/>
                  </a:moveTo>
                  <a:cubicBezTo>
                    <a:pt x="0" y="640"/>
                    <a:pt x="0" y="640"/>
                    <a:pt x="0" y="640"/>
                  </a:cubicBezTo>
                  <a:cubicBezTo>
                    <a:pt x="0" y="627"/>
                    <a:pt x="1" y="613"/>
                    <a:pt x="2" y="599"/>
                  </a:cubicBezTo>
                  <a:cubicBezTo>
                    <a:pt x="16" y="600"/>
                    <a:pt x="16" y="600"/>
                    <a:pt x="16" y="600"/>
                  </a:cubicBezTo>
                  <a:cubicBezTo>
                    <a:pt x="15" y="613"/>
                    <a:pt x="15" y="627"/>
                    <a:pt x="15" y="64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</a:endParaRPr>
            </a:p>
          </p:txBody>
        </p:sp>
        <p:sp>
          <p:nvSpPr>
            <p:cNvPr id="19" name="Freeform 108"/>
            <p:cNvSpPr>
              <a:spLocks noEditPoints="1"/>
            </p:cNvSpPr>
            <p:nvPr/>
          </p:nvSpPr>
          <p:spPr bwMode="auto">
            <a:xfrm>
              <a:off x="-2382838" y="-3543300"/>
              <a:ext cx="1662113" cy="2146300"/>
            </a:xfrm>
            <a:custGeom>
              <a:avLst/>
              <a:gdLst>
                <a:gd name="T0" fmla="*/ 0 w 443"/>
                <a:gd name="T1" fmla="*/ 0 h 571"/>
                <a:gd name="T2" fmla="*/ 17 w 443"/>
                <a:gd name="T3" fmla="*/ 28 h 571"/>
                <a:gd name="T4" fmla="*/ 12 w 443"/>
                <a:gd name="T5" fmla="*/ 90 h 571"/>
                <a:gd name="T6" fmla="*/ 19 w 443"/>
                <a:gd name="T7" fmla="*/ 48 h 571"/>
                <a:gd name="T8" fmla="*/ 12 w 443"/>
                <a:gd name="T9" fmla="*/ 90 h 571"/>
                <a:gd name="T10" fmla="*/ 16 w 443"/>
                <a:gd name="T11" fmla="*/ 110 h 571"/>
                <a:gd name="T12" fmla="*/ 40 w 443"/>
                <a:gd name="T13" fmla="*/ 145 h 571"/>
                <a:gd name="T14" fmla="*/ 47 w 443"/>
                <a:gd name="T15" fmla="*/ 207 h 571"/>
                <a:gd name="T16" fmla="*/ 47 w 443"/>
                <a:gd name="T17" fmla="*/ 164 h 571"/>
                <a:gd name="T18" fmla="*/ 47 w 443"/>
                <a:gd name="T19" fmla="*/ 207 h 571"/>
                <a:gd name="T20" fmla="*/ 55 w 443"/>
                <a:gd name="T21" fmla="*/ 226 h 571"/>
                <a:gd name="T22" fmla="*/ 86 w 443"/>
                <a:gd name="T23" fmla="*/ 256 h 571"/>
                <a:gd name="T24" fmla="*/ 104 w 443"/>
                <a:gd name="T25" fmla="*/ 315 h 571"/>
                <a:gd name="T26" fmla="*/ 96 w 443"/>
                <a:gd name="T27" fmla="*/ 273 h 571"/>
                <a:gd name="T28" fmla="*/ 104 w 443"/>
                <a:gd name="T29" fmla="*/ 315 h 571"/>
                <a:gd name="T30" fmla="*/ 116 w 443"/>
                <a:gd name="T31" fmla="*/ 332 h 571"/>
                <a:gd name="T32" fmla="*/ 152 w 443"/>
                <a:gd name="T33" fmla="*/ 355 h 571"/>
                <a:gd name="T34" fmla="*/ 181 w 443"/>
                <a:gd name="T35" fmla="*/ 410 h 571"/>
                <a:gd name="T36" fmla="*/ 164 w 443"/>
                <a:gd name="T37" fmla="*/ 371 h 571"/>
                <a:gd name="T38" fmla="*/ 181 w 443"/>
                <a:gd name="T39" fmla="*/ 410 h 571"/>
                <a:gd name="T40" fmla="*/ 195 w 443"/>
                <a:gd name="T41" fmla="*/ 424 h 571"/>
                <a:gd name="T42" fmla="*/ 235 w 443"/>
                <a:gd name="T43" fmla="*/ 441 h 571"/>
                <a:gd name="T44" fmla="*/ 274 w 443"/>
                <a:gd name="T45" fmla="*/ 489 h 571"/>
                <a:gd name="T46" fmla="*/ 250 w 443"/>
                <a:gd name="T47" fmla="*/ 453 h 571"/>
                <a:gd name="T48" fmla="*/ 274 w 443"/>
                <a:gd name="T49" fmla="*/ 489 h 571"/>
                <a:gd name="T50" fmla="*/ 291 w 443"/>
                <a:gd name="T51" fmla="*/ 500 h 571"/>
                <a:gd name="T52" fmla="*/ 333 w 443"/>
                <a:gd name="T53" fmla="*/ 509 h 571"/>
                <a:gd name="T54" fmla="*/ 381 w 443"/>
                <a:gd name="T55" fmla="*/ 549 h 571"/>
                <a:gd name="T56" fmla="*/ 351 w 443"/>
                <a:gd name="T57" fmla="*/ 519 h 571"/>
                <a:gd name="T58" fmla="*/ 381 w 443"/>
                <a:gd name="T59" fmla="*/ 549 h 571"/>
                <a:gd name="T60" fmla="*/ 400 w 443"/>
                <a:gd name="T61" fmla="*/ 557 h 571"/>
                <a:gd name="T62" fmla="*/ 443 w 443"/>
                <a:gd name="T63" fmla="*/ 557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43" h="571">
                  <a:moveTo>
                    <a:pt x="3" y="30"/>
                  </a:moveTo>
                  <a:cubicBezTo>
                    <a:pt x="2" y="20"/>
                    <a:pt x="1" y="10"/>
                    <a:pt x="0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9"/>
                    <a:pt x="16" y="19"/>
                    <a:pt x="17" y="28"/>
                  </a:cubicBezTo>
                  <a:lnTo>
                    <a:pt x="3" y="30"/>
                  </a:lnTo>
                  <a:close/>
                  <a:moveTo>
                    <a:pt x="12" y="90"/>
                  </a:moveTo>
                  <a:cubicBezTo>
                    <a:pt x="9" y="77"/>
                    <a:pt x="7" y="63"/>
                    <a:pt x="5" y="50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21" y="61"/>
                    <a:pt x="23" y="74"/>
                    <a:pt x="26" y="87"/>
                  </a:cubicBezTo>
                  <a:lnTo>
                    <a:pt x="12" y="90"/>
                  </a:lnTo>
                  <a:close/>
                  <a:moveTo>
                    <a:pt x="27" y="149"/>
                  </a:moveTo>
                  <a:cubicBezTo>
                    <a:pt x="23" y="136"/>
                    <a:pt x="19" y="123"/>
                    <a:pt x="16" y="110"/>
                  </a:cubicBezTo>
                  <a:cubicBezTo>
                    <a:pt x="30" y="107"/>
                    <a:pt x="30" y="107"/>
                    <a:pt x="30" y="107"/>
                  </a:cubicBezTo>
                  <a:cubicBezTo>
                    <a:pt x="33" y="119"/>
                    <a:pt x="37" y="132"/>
                    <a:pt x="40" y="145"/>
                  </a:cubicBezTo>
                  <a:lnTo>
                    <a:pt x="27" y="149"/>
                  </a:lnTo>
                  <a:close/>
                  <a:moveTo>
                    <a:pt x="47" y="207"/>
                  </a:moveTo>
                  <a:cubicBezTo>
                    <a:pt x="42" y="194"/>
                    <a:pt x="37" y="181"/>
                    <a:pt x="33" y="169"/>
                  </a:cubicBezTo>
                  <a:cubicBezTo>
                    <a:pt x="47" y="164"/>
                    <a:pt x="47" y="164"/>
                    <a:pt x="47" y="164"/>
                  </a:cubicBezTo>
                  <a:cubicBezTo>
                    <a:pt x="51" y="177"/>
                    <a:pt x="56" y="189"/>
                    <a:pt x="61" y="201"/>
                  </a:cubicBezTo>
                  <a:lnTo>
                    <a:pt x="47" y="207"/>
                  </a:lnTo>
                  <a:close/>
                  <a:moveTo>
                    <a:pt x="73" y="262"/>
                  </a:moveTo>
                  <a:cubicBezTo>
                    <a:pt x="67" y="250"/>
                    <a:pt x="61" y="238"/>
                    <a:pt x="55" y="226"/>
                  </a:cubicBezTo>
                  <a:cubicBezTo>
                    <a:pt x="68" y="220"/>
                    <a:pt x="68" y="220"/>
                    <a:pt x="68" y="220"/>
                  </a:cubicBezTo>
                  <a:cubicBezTo>
                    <a:pt x="74" y="232"/>
                    <a:pt x="80" y="244"/>
                    <a:pt x="86" y="256"/>
                  </a:cubicBezTo>
                  <a:lnTo>
                    <a:pt x="73" y="262"/>
                  </a:lnTo>
                  <a:close/>
                  <a:moveTo>
                    <a:pt x="104" y="315"/>
                  </a:moveTo>
                  <a:cubicBezTo>
                    <a:pt x="97" y="304"/>
                    <a:pt x="90" y="292"/>
                    <a:pt x="83" y="280"/>
                  </a:cubicBezTo>
                  <a:cubicBezTo>
                    <a:pt x="96" y="273"/>
                    <a:pt x="96" y="273"/>
                    <a:pt x="96" y="273"/>
                  </a:cubicBezTo>
                  <a:cubicBezTo>
                    <a:pt x="102" y="284"/>
                    <a:pt x="109" y="296"/>
                    <a:pt x="116" y="307"/>
                  </a:cubicBezTo>
                  <a:lnTo>
                    <a:pt x="104" y="315"/>
                  </a:lnTo>
                  <a:close/>
                  <a:moveTo>
                    <a:pt x="141" y="364"/>
                  </a:moveTo>
                  <a:cubicBezTo>
                    <a:pt x="132" y="354"/>
                    <a:pt x="124" y="343"/>
                    <a:pt x="116" y="332"/>
                  </a:cubicBezTo>
                  <a:cubicBezTo>
                    <a:pt x="128" y="323"/>
                    <a:pt x="128" y="323"/>
                    <a:pt x="128" y="323"/>
                  </a:cubicBezTo>
                  <a:cubicBezTo>
                    <a:pt x="135" y="334"/>
                    <a:pt x="143" y="345"/>
                    <a:pt x="152" y="355"/>
                  </a:cubicBezTo>
                  <a:lnTo>
                    <a:pt x="141" y="364"/>
                  </a:lnTo>
                  <a:close/>
                  <a:moveTo>
                    <a:pt x="181" y="410"/>
                  </a:moveTo>
                  <a:cubicBezTo>
                    <a:pt x="172" y="400"/>
                    <a:pt x="162" y="390"/>
                    <a:pt x="153" y="380"/>
                  </a:cubicBezTo>
                  <a:cubicBezTo>
                    <a:pt x="164" y="371"/>
                    <a:pt x="164" y="371"/>
                    <a:pt x="164" y="371"/>
                  </a:cubicBezTo>
                  <a:cubicBezTo>
                    <a:pt x="173" y="381"/>
                    <a:pt x="182" y="391"/>
                    <a:pt x="191" y="400"/>
                  </a:cubicBezTo>
                  <a:lnTo>
                    <a:pt x="181" y="410"/>
                  </a:lnTo>
                  <a:close/>
                  <a:moveTo>
                    <a:pt x="226" y="452"/>
                  </a:moveTo>
                  <a:cubicBezTo>
                    <a:pt x="215" y="443"/>
                    <a:pt x="205" y="434"/>
                    <a:pt x="195" y="424"/>
                  </a:cubicBezTo>
                  <a:cubicBezTo>
                    <a:pt x="205" y="414"/>
                    <a:pt x="205" y="414"/>
                    <a:pt x="205" y="414"/>
                  </a:cubicBezTo>
                  <a:cubicBezTo>
                    <a:pt x="215" y="423"/>
                    <a:pt x="225" y="432"/>
                    <a:pt x="235" y="441"/>
                  </a:cubicBezTo>
                  <a:lnTo>
                    <a:pt x="226" y="452"/>
                  </a:lnTo>
                  <a:close/>
                  <a:moveTo>
                    <a:pt x="274" y="489"/>
                  </a:moveTo>
                  <a:cubicBezTo>
                    <a:pt x="263" y="481"/>
                    <a:pt x="252" y="473"/>
                    <a:pt x="242" y="465"/>
                  </a:cubicBezTo>
                  <a:cubicBezTo>
                    <a:pt x="250" y="453"/>
                    <a:pt x="250" y="453"/>
                    <a:pt x="250" y="453"/>
                  </a:cubicBezTo>
                  <a:cubicBezTo>
                    <a:pt x="261" y="462"/>
                    <a:pt x="272" y="470"/>
                    <a:pt x="283" y="477"/>
                  </a:cubicBezTo>
                  <a:lnTo>
                    <a:pt x="274" y="489"/>
                  </a:lnTo>
                  <a:close/>
                  <a:moveTo>
                    <a:pt x="326" y="522"/>
                  </a:moveTo>
                  <a:cubicBezTo>
                    <a:pt x="314" y="515"/>
                    <a:pt x="303" y="508"/>
                    <a:pt x="291" y="500"/>
                  </a:cubicBezTo>
                  <a:cubicBezTo>
                    <a:pt x="299" y="488"/>
                    <a:pt x="299" y="488"/>
                    <a:pt x="299" y="488"/>
                  </a:cubicBezTo>
                  <a:cubicBezTo>
                    <a:pt x="310" y="496"/>
                    <a:pt x="322" y="503"/>
                    <a:pt x="333" y="509"/>
                  </a:cubicBezTo>
                  <a:lnTo>
                    <a:pt x="326" y="522"/>
                  </a:lnTo>
                  <a:close/>
                  <a:moveTo>
                    <a:pt x="381" y="549"/>
                  </a:moveTo>
                  <a:cubicBezTo>
                    <a:pt x="369" y="544"/>
                    <a:pt x="356" y="538"/>
                    <a:pt x="344" y="531"/>
                  </a:cubicBezTo>
                  <a:cubicBezTo>
                    <a:pt x="351" y="519"/>
                    <a:pt x="351" y="519"/>
                    <a:pt x="351" y="519"/>
                  </a:cubicBezTo>
                  <a:cubicBezTo>
                    <a:pt x="363" y="525"/>
                    <a:pt x="375" y="531"/>
                    <a:pt x="387" y="536"/>
                  </a:cubicBezTo>
                  <a:lnTo>
                    <a:pt x="381" y="549"/>
                  </a:lnTo>
                  <a:close/>
                  <a:moveTo>
                    <a:pt x="438" y="571"/>
                  </a:moveTo>
                  <a:cubicBezTo>
                    <a:pt x="425" y="567"/>
                    <a:pt x="412" y="562"/>
                    <a:pt x="400" y="557"/>
                  </a:cubicBezTo>
                  <a:cubicBezTo>
                    <a:pt x="405" y="544"/>
                    <a:pt x="405" y="544"/>
                    <a:pt x="405" y="544"/>
                  </a:cubicBezTo>
                  <a:cubicBezTo>
                    <a:pt x="417" y="549"/>
                    <a:pt x="430" y="553"/>
                    <a:pt x="443" y="557"/>
                  </a:cubicBezTo>
                  <a:lnTo>
                    <a:pt x="438" y="5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</a:endParaRPr>
            </a:p>
          </p:txBody>
        </p:sp>
        <p:sp>
          <p:nvSpPr>
            <p:cNvPr id="20" name="Freeform 109"/>
            <p:cNvSpPr>
              <a:spLocks noEditPoints="1"/>
            </p:cNvSpPr>
            <p:nvPr/>
          </p:nvSpPr>
          <p:spPr bwMode="auto">
            <a:xfrm>
              <a:off x="-593726" y="-1404938"/>
              <a:ext cx="608013" cy="127000"/>
            </a:xfrm>
            <a:custGeom>
              <a:avLst/>
              <a:gdLst>
                <a:gd name="T0" fmla="*/ 40 w 162"/>
                <a:gd name="T1" fmla="*/ 23 h 34"/>
                <a:gd name="T2" fmla="*/ 0 w 162"/>
                <a:gd name="T3" fmla="*/ 14 h 34"/>
                <a:gd name="T4" fmla="*/ 3 w 162"/>
                <a:gd name="T5" fmla="*/ 0 h 34"/>
                <a:gd name="T6" fmla="*/ 43 w 162"/>
                <a:gd name="T7" fmla="*/ 8 h 34"/>
                <a:gd name="T8" fmla="*/ 40 w 162"/>
                <a:gd name="T9" fmla="*/ 23 h 34"/>
                <a:gd name="T10" fmla="*/ 101 w 162"/>
                <a:gd name="T11" fmla="*/ 31 h 34"/>
                <a:gd name="T12" fmla="*/ 60 w 162"/>
                <a:gd name="T13" fmla="*/ 26 h 34"/>
                <a:gd name="T14" fmla="*/ 62 w 162"/>
                <a:gd name="T15" fmla="*/ 12 h 34"/>
                <a:gd name="T16" fmla="*/ 102 w 162"/>
                <a:gd name="T17" fmla="*/ 17 h 34"/>
                <a:gd name="T18" fmla="*/ 101 w 162"/>
                <a:gd name="T19" fmla="*/ 31 h 34"/>
                <a:gd name="T20" fmla="*/ 162 w 162"/>
                <a:gd name="T21" fmla="*/ 34 h 34"/>
                <a:gd name="T22" fmla="*/ 121 w 162"/>
                <a:gd name="T23" fmla="*/ 33 h 34"/>
                <a:gd name="T24" fmla="*/ 122 w 162"/>
                <a:gd name="T25" fmla="*/ 19 h 34"/>
                <a:gd name="T26" fmla="*/ 162 w 162"/>
                <a:gd name="T27" fmla="*/ 20 h 34"/>
                <a:gd name="T28" fmla="*/ 162 w 162"/>
                <a:gd name="T2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2" h="34">
                  <a:moveTo>
                    <a:pt x="40" y="23"/>
                  </a:moveTo>
                  <a:cubicBezTo>
                    <a:pt x="26" y="20"/>
                    <a:pt x="13" y="17"/>
                    <a:pt x="0" y="14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6" y="3"/>
                    <a:pt x="29" y="6"/>
                    <a:pt x="43" y="8"/>
                  </a:cubicBezTo>
                  <a:lnTo>
                    <a:pt x="40" y="23"/>
                  </a:lnTo>
                  <a:close/>
                  <a:moveTo>
                    <a:pt x="101" y="31"/>
                  </a:moveTo>
                  <a:cubicBezTo>
                    <a:pt x="87" y="30"/>
                    <a:pt x="74" y="28"/>
                    <a:pt x="60" y="26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75" y="14"/>
                    <a:pt x="89" y="16"/>
                    <a:pt x="102" y="17"/>
                  </a:cubicBezTo>
                  <a:lnTo>
                    <a:pt x="101" y="31"/>
                  </a:lnTo>
                  <a:close/>
                  <a:moveTo>
                    <a:pt x="162" y="34"/>
                  </a:moveTo>
                  <a:cubicBezTo>
                    <a:pt x="149" y="34"/>
                    <a:pt x="135" y="34"/>
                    <a:pt x="121" y="33"/>
                  </a:cubicBezTo>
                  <a:cubicBezTo>
                    <a:pt x="122" y="19"/>
                    <a:pt x="122" y="19"/>
                    <a:pt x="122" y="19"/>
                  </a:cubicBezTo>
                  <a:cubicBezTo>
                    <a:pt x="136" y="20"/>
                    <a:pt x="149" y="20"/>
                    <a:pt x="162" y="20"/>
                  </a:cubicBezTo>
                  <a:lnTo>
                    <a:pt x="162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</a:endParaRPr>
            </a:p>
          </p:txBody>
        </p:sp>
        <p:sp>
          <p:nvSpPr>
            <p:cNvPr id="21" name="Freeform 110"/>
            <p:cNvSpPr>
              <a:spLocks/>
            </p:cNvSpPr>
            <p:nvPr/>
          </p:nvSpPr>
          <p:spPr bwMode="auto">
            <a:xfrm>
              <a:off x="77787" y="-1533525"/>
              <a:ext cx="214313" cy="485775"/>
            </a:xfrm>
            <a:custGeom>
              <a:avLst/>
              <a:gdLst>
                <a:gd name="T0" fmla="*/ 55 w 135"/>
                <a:gd name="T1" fmla="*/ 306 h 306"/>
                <a:gd name="T2" fmla="*/ 135 w 135"/>
                <a:gd name="T3" fmla="*/ 306 h 306"/>
                <a:gd name="T4" fmla="*/ 135 w 135"/>
                <a:gd name="T5" fmla="*/ 0 h 306"/>
                <a:gd name="T6" fmla="*/ 0 w 135"/>
                <a:gd name="T7" fmla="*/ 0 h 306"/>
                <a:gd name="T8" fmla="*/ 55 w 135"/>
                <a:gd name="T9" fmla="*/ 30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306">
                  <a:moveTo>
                    <a:pt x="55" y="306"/>
                  </a:moveTo>
                  <a:lnTo>
                    <a:pt x="135" y="306"/>
                  </a:lnTo>
                  <a:lnTo>
                    <a:pt x="135" y="0"/>
                  </a:lnTo>
                  <a:lnTo>
                    <a:pt x="0" y="0"/>
                  </a:lnTo>
                  <a:lnTo>
                    <a:pt x="55" y="3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</a:endParaRPr>
            </a:p>
          </p:txBody>
        </p:sp>
        <p:sp>
          <p:nvSpPr>
            <p:cNvPr id="22" name="Freeform 111"/>
            <p:cNvSpPr>
              <a:spLocks/>
            </p:cNvSpPr>
            <p:nvPr/>
          </p:nvSpPr>
          <p:spPr bwMode="auto">
            <a:xfrm>
              <a:off x="411162" y="-1836738"/>
              <a:ext cx="657225" cy="788988"/>
            </a:xfrm>
            <a:custGeom>
              <a:avLst/>
              <a:gdLst>
                <a:gd name="T0" fmla="*/ 175 w 175"/>
                <a:gd name="T1" fmla="*/ 101 h 210"/>
                <a:gd name="T2" fmla="*/ 164 w 175"/>
                <a:gd name="T3" fmla="*/ 85 h 210"/>
                <a:gd name="T4" fmla="*/ 92 w 175"/>
                <a:gd name="T5" fmla="*/ 85 h 210"/>
                <a:gd name="T6" fmla="*/ 91 w 175"/>
                <a:gd name="T7" fmla="*/ 65 h 210"/>
                <a:gd name="T8" fmla="*/ 93 w 175"/>
                <a:gd name="T9" fmla="*/ 24 h 210"/>
                <a:gd name="T10" fmla="*/ 67 w 175"/>
                <a:gd name="T11" fmla="*/ 0 h 210"/>
                <a:gd name="T12" fmla="*/ 54 w 175"/>
                <a:gd name="T13" fmla="*/ 9 h 210"/>
                <a:gd name="T14" fmla="*/ 54 w 175"/>
                <a:gd name="T15" fmla="*/ 40 h 210"/>
                <a:gd name="T16" fmla="*/ 20 w 175"/>
                <a:gd name="T17" fmla="*/ 94 h 210"/>
                <a:gd name="T18" fmla="*/ 0 w 175"/>
                <a:gd name="T19" fmla="*/ 97 h 210"/>
                <a:gd name="T20" fmla="*/ 0 w 175"/>
                <a:gd name="T21" fmla="*/ 193 h 210"/>
                <a:gd name="T22" fmla="*/ 4 w 175"/>
                <a:gd name="T23" fmla="*/ 193 h 210"/>
                <a:gd name="T24" fmla="*/ 47 w 175"/>
                <a:gd name="T25" fmla="*/ 210 h 210"/>
                <a:gd name="T26" fmla="*/ 134 w 175"/>
                <a:gd name="T27" fmla="*/ 210 h 210"/>
                <a:gd name="T28" fmla="*/ 147 w 175"/>
                <a:gd name="T29" fmla="*/ 193 h 210"/>
                <a:gd name="T30" fmla="*/ 139 w 175"/>
                <a:gd name="T31" fmla="*/ 179 h 210"/>
                <a:gd name="T32" fmla="*/ 158 w 175"/>
                <a:gd name="T33" fmla="*/ 162 h 210"/>
                <a:gd name="T34" fmla="*/ 149 w 175"/>
                <a:gd name="T35" fmla="*/ 149 h 210"/>
                <a:gd name="T36" fmla="*/ 165 w 175"/>
                <a:gd name="T37" fmla="*/ 131 h 210"/>
                <a:gd name="T38" fmla="*/ 159 w 175"/>
                <a:gd name="T39" fmla="*/ 117 h 210"/>
                <a:gd name="T40" fmla="*/ 175 w 175"/>
                <a:gd name="T41" fmla="*/ 10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5" h="210">
                  <a:moveTo>
                    <a:pt x="175" y="101"/>
                  </a:moveTo>
                  <a:cubicBezTo>
                    <a:pt x="175" y="87"/>
                    <a:pt x="164" y="85"/>
                    <a:pt x="164" y="85"/>
                  </a:cubicBezTo>
                  <a:cubicBezTo>
                    <a:pt x="92" y="85"/>
                    <a:pt x="92" y="85"/>
                    <a:pt x="92" y="85"/>
                  </a:cubicBezTo>
                  <a:cubicBezTo>
                    <a:pt x="92" y="85"/>
                    <a:pt x="87" y="78"/>
                    <a:pt x="91" y="65"/>
                  </a:cubicBezTo>
                  <a:cubicBezTo>
                    <a:pt x="95" y="52"/>
                    <a:pt x="96" y="33"/>
                    <a:pt x="93" y="24"/>
                  </a:cubicBezTo>
                  <a:cubicBezTo>
                    <a:pt x="89" y="16"/>
                    <a:pt x="83" y="1"/>
                    <a:pt x="67" y="0"/>
                  </a:cubicBezTo>
                  <a:cubicBezTo>
                    <a:pt x="57" y="2"/>
                    <a:pt x="54" y="9"/>
                    <a:pt x="54" y="9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4" y="40"/>
                    <a:pt x="25" y="94"/>
                    <a:pt x="20" y="94"/>
                  </a:cubicBezTo>
                  <a:cubicBezTo>
                    <a:pt x="16" y="95"/>
                    <a:pt x="0" y="97"/>
                    <a:pt x="0" y="97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4" y="193"/>
                    <a:pt x="4" y="193"/>
                    <a:pt x="4" y="193"/>
                  </a:cubicBezTo>
                  <a:cubicBezTo>
                    <a:pt x="4" y="193"/>
                    <a:pt x="40" y="210"/>
                    <a:pt x="47" y="210"/>
                  </a:cubicBezTo>
                  <a:cubicBezTo>
                    <a:pt x="134" y="210"/>
                    <a:pt x="134" y="210"/>
                    <a:pt x="134" y="210"/>
                  </a:cubicBezTo>
                  <a:cubicBezTo>
                    <a:pt x="134" y="210"/>
                    <a:pt x="147" y="207"/>
                    <a:pt x="147" y="193"/>
                  </a:cubicBezTo>
                  <a:cubicBezTo>
                    <a:pt x="147" y="185"/>
                    <a:pt x="139" y="179"/>
                    <a:pt x="139" y="179"/>
                  </a:cubicBezTo>
                  <a:cubicBezTo>
                    <a:pt x="139" y="179"/>
                    <a:pt x="158" y="178"/>
                    <a:pt x="158" y="162"/>
                  </a:cubicBezTo>
                  <a:cubicBezTo>
                    <a:pt x="158" y="155"/>
                    <a:pt x="149" y="149"/>
                    <a:pt x="149" y="149"/>
                  </a:cubicBezTo>
                  <a:cubicBezTo>
                    <a:pt x="149" y="149"/>
                    <a:pt x="166" y="146"/>
                    <a:pt x="165" y="131"/>
                  </a:cubicBezTo>
                  <a:cubicBezTo>
                    <a:pt x="164" y="122"/>
                    <a:pt x="159" y="117"/>
                    <a:pt x="159" y="117"/>
                  </a:cubicBezTo>
                  <a:cubicBezTo>
                    <a:pt x="159" y="117"/>
                    <a:pt x="175" y="114"/>
                    <a:pt x="175" y="10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</a:endParaRPr>
            </a:p>
          </p:txBody>
        </p:sp>
        <p:sp>
          <p:nvSpPr>
            <p:cNvPr id="23" name="Freeform 112"/>
            <p:cNvSpPr>
              <a:spLocks noEditPoints="1"/>
            </p:cNvSpPr>
            <p:nvPr/>
          </p:nvSpPr>
          <p:spPr bwMode="auto">
            <a:xfrm>
              <a:off x="-4162426" y="-2554288"/>
              <a:ext cx="954088" cy="635000"/>
            </a:xfrm>
            <a:custGeom>
              <a:avLst/>
              <a:gdLst>
                <a:gd name="T0" fmla="*/ 83 w 254"/>
                <a:gd name="T1" fmla="*/ 132 h 169"/>
                <a:gd name="T2" fmla="*/ 35 w 254"/>
                <a:gd name="T3" fmla="*/ 84 h 169"/>
                <a:gd name="T4" fmla="*/ 83 w 254"/>
                <a:gd name="T5" fmla="*/ 36 h 169"/>
                <a:gd name="T6" fmla="*/ 131 w 254"/>
                <a:gd name="T7" fmla="*/ 84 h 169"/>
                <a:gd name="T8" fmla="*/ 83 w 254"/>
                <a:gd name="T9" fmla="*/ 132 h 169"/>
                <a:gd name="T10" fmla="*/ 124 w 254"/>
                <a:gd name="T11" fmla="*/ 10 h 169"/>
                <a:gd name="T12" fmla="*/ 84 w 254"/>
                <a:gd name="T13" fmla="*/ 0 h 169"/>
                <a:gd name="T14" fmla="*/ 0 w 254"/>
                <a:gd name="T15" fmla="*/ 86 h 169"/>
                <a:gd name="T16" fmla="*/ 86 w 254"/>
                <a:gd name="T17" fmla="*/ 169 h 169"/>
                <a:gd name="T18" fmla="*/ 125 w 254"/>
                <a:gd name="T19" fmla="*/ 159 h 169"/>
                <a:gd name="T20" fmla="*/ 254 w 254"/>
                <a:gd name="T21" fmla="*/ 83 h 169"/>
                <a:gd name="T22" fmla="*/ 124 w 254"/>
                <a:gd name="T23" fmla="*/ 1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4" h="169">
                  <a:moveTo>
                    <a:pt x="83" y="132"/>
                  </a:moveTo>
                  <a:cubicBezTo>
                    <a:pt x="56" y="132"/>
                    <a:pt x="35" y="110"/>
                    <a:pt x="35" y="84"/>
                  </a:cubicBezTo>
                  <a:cubicBezTo>
                    <a:pt x="35" y="57"/>
                    <a:pt x="56" y="36"/>
                    <a:pt x="83" y="36"/>
                  </a:cubicBezTo>
                  <a:cubicBezTo>
                    <a:pt x="109" y="36"/>
                    <a:pt x="131" y="57"/>
                    <a:pt x="131" y="84"/>
                  </a:cubicBezTo>
                  <a:cubicBezTo>
                    <a:pt x="131" y="110"/>
                    <a:pt x="109" y="132"/>
                    <a:pt x="83" y="132"/>
                  </a:cubicBezTo>
                  <a:moveTo>
                    <a:pt x="124" y="10"/>
                  </a:moveTo>
                  <a:cubicBezTo>
                    <a:pt x="112" y="4"/>
                    <a:pt x="98" y="0"/>
                    <a:pt x="84" y="0"/>
                  </a:cubicBezTo>
                  <a:cubicBezTo>
                    <a:pt x="37" y="1"/>
                    <a:pt x="0" y="39"/>
                    <a:pt x="0" y="86"/>
                  </a:cubicBezTo>
                  <a:cubicBezTo>
                    <a:pt x="1" y="132"/>
                    <a:pt x="39" y="169"/>
                    <a:pt x="86" y="169"/>
                  </a:cubicBezTo>
                  <a:cubicBezTo>
                    <a:pt x="109" y="169"/>
                    <a:pt x="125" y="159"/>
                    <a:pt x="125" y="159"/>
                  </a:cubicBezTo>
                  <a:cubicBezTo>
                    <a:pt x="254" y="83"/>
                    <a:pt x="254" y="83"/>
                    <a:pt x="254" y="83"/>
                  </a:cubicBezTo>
                  <a:lnTo>
                    <a:pt x="12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</a:endParaRPr>
            </a:p>
          </p:txBody>
        </p:sp>
        <p:sp>
          <p:nvSpPr>
            <p:cNvPr id="24" name="Freeform 113"/>
            <p:cNvSpPr>
              <a:spLocks/>
            </p:cNvSpPr>
            <p:nvPr/>
          </p:nvSpPr>
          <p:spPr bwMode="auto">
            <a:xfrm>
              <a:off x="41274" y="-3941763"/>
              <a:ext cx="258763" cy="260350"/>
            </a:xfrm>
            <a:custGeom>
              <a:avLst/>
              <a:gdLst>
                <a:gd name="T0" fmla="*/ 13 w 69"/>
                <a:gd name="T1" fmla="*/ 57 h 69"/>
                <a:gd name="T2" fmla="*/ 13 w 69"/>
                <a:gd name="T3" fmla="*/ 13 h 69"/>
                <a:gd name="T4" fmla="*/ 56 w 69"/>
                <a:gd name="T5" fmla="*/ 12 h 69"/>
                <a:gd name="T6" fmla="*/ 57 w 69"/>
                <a:gd name="T7" fmla="*/ 56 h 69"/>
                <a:gd name="T8" fmla="*/ 13 w 69"/>
                <a:gd name="T9" fmla="*/ 5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69">
                  <a:moveTo>
                    <a:pt x="13" y="57"/>
                  </a:moveTo>
                  <a:cubicBezTo>
                    <a:pt x="1" y="45"/>
                    <a:pt x="0" y="25"/>
                    <a:pt x="13" y="13"/>
                  </a:cubicBezTo>
                  <a:cubicBezTo>
                    <a:pt x="25" y="0"/>
                    <a:pt x="44" y="0"/>
                    <a:pt x="56" y="12"/>
                  </a:cubicBezTo>
                  <a:cubicBezTo>
                    <a:pt x="69" y="24"/>
                    <a:pt x="69" y="44"/>
                    <a:pt x="57" y="56"/>
                  </a:cubicBezTo>
                  <a:cubicBezTo>
                    <a:pt x="45" y="69"/>
                    <a:pt x="25" y="69"/>
                    <a:pt x="13" y="5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</a:endParaRPr>
            </a:p>
          </p:txBody>
        </p:sp>
        <p:sp>
          <p:nvSpPr>
            <p:cNvPr id="25" name="Freeform 114"/>
            <p:cNvSpPr>
              <a:spLocks noEditPoints="1"/>
            </p:cNvSpPr>
            <p:nvPr/>
          </p:nvSpPr>
          <p:spPr bwMode="auto">
            <a:xfrm>
              <a:off x="-800101" y="-4527550"/>
              <a:ext cx="1695450" cy="1619250"/>
            </a:xfrm>
            <a:custGeom>
              <a:avLst/>
              <a:gdLst>
                <a:gd name="T0" fmla="*/ 339 w 452"/>
                <a:gd name="T1" fmla="*/ 269 h 431"/>
                <a:gd name="T2" fmla="*/ 182 w 452"/>
                <a:gd name="T3" fmla="*/ 269 h 431"/>
                <a:gd name="T4" fmla="*/ 182 w 452"/>
                <a:gd name="T5" fmla="*/ 112 h 431"/>
                <a:gd name="T6" fmla="*/ 339 w 452"/>
                <a:gd name="T7" fmla="*/ 112 h 431"/>
                <a:gd name="T8" fmla="*/ 339 w 452"/>
                <a:gd name="T9" fmla="*/ 269 h 431"/>
                <a:gd name="T10" fmla="*/ 387 w 452"/>
                <a:gd name="T11" fmla="*/ 76 h 431"/>
                <a:gd name="T12" fmla="*/ 140 w 452"/>
                <a:gd name="T13" fmla="*/ 65 h 431"/>
                <a:gd name="T14" fmla="*/ 93 w 452"/>
                <a:gd name="T15" fmla="*/ 136 h 431"/>
                <a:gd name="T16" fmla="*/ 0 w 452"/>
                <a:gd name="T17" fmla="*/ 431 h 431"/>
                <a:gd name="T18" fmla="*/ 302 w 452"/>
                <a:gd name="T19" fmla="*/ 364 h 431"/>
                <a:gd name="T20" fmla="*/ 376 w 452"/>
                <a:gd name="T21" fmla="*/ 323 h 431"/>
                <a:gd name="T22" fmla="*/ 387 w 452"/>
                <a:gd name="T23" fmla="*/ 76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52" h="431">
                  <a:moveTo>
                    <a:pt x="339" y="269"/>
                  </a:moveTo>
                  <a:cubicBezTo>
                    <a:pt x="296" y="313"/>
                    <a:pt x="225" y="313"/>
                    <a:pt x="182" y="269"/>
                  </a:cubicBezTo>
                  <a:cubicBezTo>
                    <a:pt x="138" y="226"/>
                    <a:pt x="138" y="156"/>
                    <a:pt x="182" y="112"/>
                  </a:cubicBezTo>
                  <a:cubicBezTo>
                    <a:pt x="225" y="69"/>
                    <a:pt x="296" y="69"/>
                    <a:pt x="339" y="112"/>
                  </a:cubicBezTo>
                  <a:cubicBezTo>
                    <a:pt x="383" y="156"/>
                    <a:pt x="383" y="226"/>
                    <a:pt x="339" y="269"/>
                  </a:cubicBezTo>
                  <a:moveTo>
                    <a:pt x="387" y="76"/>
                  </a:moveTo>
                  <a:cubicBezTo>
                    <a:pt x="322" y="4"/>
                    <a:pt x="212" y="0"/>
                    <a:pt x="140" y="65"/>
                  </a:cubicBezTo>
                  <a:cubicBezTo>
                    <a:pt x="104" y="97"/>
                    <a:pt x="93" y="136"/>
                    <a:pt x="93" y="136"/>
                  </a:cubicBezTo>
                  <a:cubicBezTo>
                    <a:pt x="0" y="431"/>
                    <a:pt x="0" y="431"/>
                    <a:pt x="0" y="431"/>
                  </a:cubicBezTo>
                  <a:cubicBezTo>
                    <a:pt x="302" y="364"/>
                    <a:pt x="302" y="364"/>
                    <a:pt x="302" y="364"/>
                  </a:cubicBezTo>
                  <a:cubicBezTo>
                    <a:pt x="329" y="357"/>
                    <a:pt x="354" y="343"/>
                    <a:pt x="376" y="323"/>
                  </a:cubicBezTo>
                  <a:cubicBezTo>
                    <a:pt x="448" y="258"/>
                    <a:pt x="452" y="147"/>
                    <a:pt x="387" y="7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</a:endParaRPr>
            </a:p>
          </p:txBody>
        </p:sp>
        <p:sp>
          <p:nvSpPr>
            <p:cNvPr id="26" name="Freeform 115"/>
            <p:cNvSpPr>
              <a:spLocks/>
            </p:cNvSpPr>
            <p:nvPr/>
          </p:nvSpPr>
          <p:spPr bwMode="auto">
            <a:xfrm>
              <a:off x="-3906838" y="-2295525"/>
              <a:ext cx="115888" cy="115888"/>
            </a:xfrm>
            <a:custGeom>
              <a:avLst/>
              <a:gdLst>
                <a:gd name="T0" fmla="*/ 30 w 31"/>
                <a:gd name="T1" fmla="*/ 15 h 31"/>
                <a:gd name="T2" fmla="*/ 16 w 31"/>
                <a:gd name="T3" fmla="*/ 30 h 31"/>
                <a:gd name="T4" fmla="*/ 0 w 31"/>
                <a:gd name="T5" fmla="*/ 16 h 31"/>
                <a:gd name="T6" fmla="*/ 15 w 31"/>
                <a:gd name="T7" fmla="*/ 0 h 31"/>
                <a:gd name="T8" fmla="*/ 30 w 31"/>
                <a:gd name="T9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1">
                  <a:moveTo>
                    <a:pt x="30" y="15"/>
                  </a:moveTo>
                  <a:cubicBezTo>
                    <a:pt x="31" y="24"/>
                    <a:pt x="24" y="30"/>
                    <a:pt x="16" y="30"/>
                  </a:cubicBezTo>
                  <a:cubicBezTo>
                    <a:pt x="7" y="31"/>
                    <a:pt x="0" y="24"/>
                    <a:pt x="0" y="16"/>
                  </a:cubicBezTo>
                  <a:cubicBezTo>
                    <a:pt x="0" y="7"/>
                    <a:pt x="7" y="1"/>
                    <a:pt x="15" y="0"/>
                  </a:cubicBezTo>
                  <a:cubicBezTo>
                    <a:pt x="24" y="0"/>
                    <a:pt x="30" y="7"/>
                    <a:pt x="30" y="1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5398243"/>
      </p:ext>
    </p:extLst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bg>
      <p:bgPr>
        <a:gradFill>
          <a:gsLst>
            <a:gs pos="15000">
              <a:srgbClr val="0097A9"/>
            </a:gs>
            <a:gs pos="100000">
              <a:srgbClr val="78D5E1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6"/>
          <p:cNvSpPr>
            <a:spLocks/>
          </p:cNvSpPr>
          <p:nvPr userDrawn="1"/>
        </p:nvSpPr>
        <p:spPr bwMode="ltGray">
          <a:xfrm>
            <a:off x="7143760" y="-571499"/>
            <a:ext cx="6630686" cy="4869054"/>
          </a:xfrm>
          <a:custGeom>
            <a:avLst/>
            <a:gdLst>
              <a:gd name="T0" fmla="*/ 315 w 369"/>
              <a:gd name="T1" fmla="*/ 146 h 270"/>
              <a:gd name="T2" fmla="*/ 319 w 369"/>
              <a:gd name="T3" fmla="*/ 116 h 270"/>
              <a:gd name="T4" fmla="*/ 203 w 369"/>
              <a:gd name="T5" fmla="*/ 0 h 270"/>
              <a:gd name="T6" fmla="*/ 86 w 369"/>
              <a:gd name="T7" fmla="*/ 111 h 270"/>
              <a:gd name="T8" fmla="*/ 80 w 369"/>
              <a:gd name="T9" fmla="*/ 110 h 270"/>
              <a:gd name="T10" fmla="*/ 0 w 369"/>
              <a:gd name="T11" fmla="*/ 190 h 270"/>
              <a:gd name="T12" fmla="*/ 74 w 369"/>
              <a:gd name="T13" fmla="*/ 270 h 270"/>
              <a:gd name="T14" fmla="*/ 74 w 369"/>
              <a:gd name="T15" fmla="*/ 270 h 270"/>
              <a:gd name="T16" fmla="*/ 307 w 369"/>
              <a:gd name="T17" fmla="*/ 270 h 270"/>
              <a:gd name="T18" fmla="*/ 369 w 369"/>
              <a:gd name="T19" fmla="*/ 208 h 270"/>
              <a:gd name="T20" fmla="*/ 315 w 369"/>
              <a:gd name="T21" fmla="*/ 146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69" h="270">
                <a:moveTo>
                  <a:pt x="315" y="146"/>
                </a:moveTo>
                <a:cubicBezTo>
                  <a:pt x="318" y="137"/>
                  <a:pt x="319" y="127"/>
                  <a:pt x="319" y="116"/>
                </a:cubicBezTo>
                <a:cubicBezTo>
                  <a:pt x="319" y="52"/>
                  <a:pt x="267" y="0"/>
                  <a:pt x="203" y="0"/>
                </a:cubicBezTo>
                <a:cubicBezTo>
                  <a:pt x="140" y="0"/>
                  <a:pt x="89" y="49"/>
                  <a:pt x="86" y="111"/>
                </a:cubicBezTo>
                <a:cubicBezTo>
                  <a:pt x="84" y="110"/>
                  <a:pt x="82" y="110"/>
                  <a:pt x="80" y="110"/>
                </a:cubicBezTo>
                <a:cubicBezTo>
                  <a:pt x="36" y="110"/>
                  <a:pt x="0" y="146"/>
                  <a:pt x="0" y="190"/>
                </a:cubicBezTo>
                <a:cubicBezTo>
                  <a:pt x="0" y="232"/>
                  <a:pt x="33" y="267"/>
                  <a:pt x="74" y="270"/>
                </a:cubicBezTo>
                <a:cubicBezTo>
                  <a:pt x="74" y="270"/>
                  <a:pt x="74" y="270"/>
                  <a:pt x="74" y="270"/>
                </a:cubicBezTo>
                <a:cubicBezTo>
                  <a:pt x="307" y="270"/>
                  <a:pt x="307" y="270"/>
                  <a:pt x="307" y="270"/>
                </a:cubicBezTo>
                <a:cubicBezTo>
                  <a:pt x="341" y="270"/>
                  <a:pt x="369" y="242"/>
                  <a:pt x="369" y="208"/>
                </a:cubicBezTo>
                <a:cubicBezTo>
                  <a:pt x="369" y="176"/>
                  <a:pt x="346" y="150"/>
                  <a:pt x="315" y="146"/>
                </a:cubicBezTo>
              </a:path>
            </a:pathLst>
          </a:custGeom>
          <a:solidFill>
            <a:srgbClr val="116182">
              <a:alpha val="15000"/>
            </a:srgbClr>
          </a:solidFill>
          <a:ln w="9525" cap="flat" cmpd="sng" algn="ctr">
            <a:noFill/>
            <a:prstDash val="soli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Sans Serif"/>
              <a:ea typeface="+mn-ea"/>
              <a:cs typeface="+mn-cs"/>
            </a:endParaRPr>
          </a:p>
        </p:txBody>
      </p:sp>
      <p:sp>
        <p:nvSpPr>
          <p:cNvPr id="6" name="Freeform 29"/>
          <p:cNvSpPr>
            <a:spLocks noChangeArrowheads="1"/>
          </p:cNvSpPr>
          <p:nvPr userDrawn="1"/>
        </p:nvSpPr>
        <p:spPr bwMode="gray">
          <a:xfrm>
            <a:off x="7873946" y="1727705"/>
            <a:ext cx="2783757" cy="4232611"/>
          </a:xfrm>
          <a:custGeom>
            <a:avLst/>
            <a:gdLst>
              <a:gd name="connsiteX0" fmla="*/ 1389167 w 2783757"/>
              <a:gd name="connsiteY0" fmla="*/ 246519 h 4232611"/>
              <a:gd name="connsiteX1" fmla="*/ 241477 w 2783757"/>
              <a:gd name="connsiteY1" fmla="*/ 1388782 h 4232611"/>
              <a:gd name="connsiteX2" fmla="*/ 1389167 w 2783757"/>
              <a:gd name="connsiteY2" fmla="*/ 2531045 h 4232611"/>
              <a:gd name="connsiteX3" fmla="*/ 2536857 w 2783757"/>
              <a:gd name="connsiteY3" fmla="*/ 1388782 h 4232611"/>
              <a:gd name="connsiteX4" fmla="*/ 1389167 w 2783757"/>
              <a:gd name="connsiteY4" fmla="*/ 246519 h 4232611"/>
              <a:gd name="connsiteX5" fmla="*/ 1382190 w 2783757"/>
              <a:gd name="connsiteY5" fmla="*/ 0 h 4232611"/>
              <a:gd name="connsiteX6" fmla="*/ 1395108 w 2783757"/>
              <a:gd name="connsiteY6" fmla="*/ 0 h 4232611"/>
              <a:gd name="connsiteX7" fmla="*/ 2783757 w 2783757"/>
              <a:gd name="connsiteY7" fmla="*/ 1372217 h 4232611"/>
              <a:gd name="connsiteX8" fmla="*/ 2783757 w 2783757"/>
              <a:gd name="connsiteY8" fmla="*/ 1391544 h 4232611"/>
              <a:gd name="connsiteX9" fmla="*/ 2725627 w 2783757"/>
              <a:gd name="connsiteY9" fmla="*/ 1758756 h 4232611"/>
              <a:gd name="connsiteX10" fmla="*/ 2635204 w 2783757"/>
              <a:gd name="connsiteY10" fmla="*/ 1990680 h 4232611"/>
              <a:gd name="connsiteX11" fmla="*/ 2570615 w 2783757"/>
              <a:gd name="connsiteY11" fmla="*/ 2106642 h 4232611"/>
              <a:gd name="connsiteX12" fmla="*/ 2079744 w 2783757"/>
              <a:gd name="connsiteY12" fmla="*/ 2995684 h 4232611"/>
              <a:gd name="connsiteX13" fmla="*/ 1388649 w 2783757"/>
              <a:gd name="connsiteY13" fmla="*/ 4232611 h 4232611"/>
              <a:gd name="connsiteX14" fmla="*/ 704013 w 2783757"/>
              <a:gd name="connsiteY14" fmla="*/ 2995684 h 4232611"/>
              <a:gd name="connsiteX15" fmla="*/ 206682 w 2783757"/>
              <a:gd name="connsiteY15" fmla="*/ 2106642 h 4232611"/>
              <a:gd name="connsiteX16" fmla="*/ 142094 w 2783757"/>
              <a:gd name="connsiteY16" fmla="*/ 1990680 h 4232611"/>
              <a:gd name="connsiteX17" fmla="*/ 51670 w 2783757"/>
              <a:gd name="connsiteY17" fmla="*/ 1758756 h 4232611"/>
              <a:gd name="connsiteX18" fmla="*/ 0 w 2783757"/>
              <a:gd name="connsiteY18" fmla="*/ 1391544 h 4232611"/>
              <a:gd name="connsiteX19" fmla="*/ 0 w 2783757"/>
              <a:gd name="connsiteY19" fmla="*/ 1372217 h 4232611"/>
              <a:gd name="connsiteX20" fmla="*/ 1382190 w 2783757"/>
              <a:gd name="connsiteY20" fmla="*/ 0 h 4232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83757" h="4232611">
                <a:moveTo>
                  <a:pt x="1389167" y="246519"/>
                </a:moveTo>
                <a:cubicBezTo>
                  <a:pt x="755315" y="246519"/>
                  <a:pt x="241477" y="757928"/>
                  <a:pt x="241477" y="1388782"/>
                </a:cubicBezTo>
                <a:cubicBezTo>
                  <a:pt x="241477" y="2019636"/>
                  <a:pt x="755315" y="2531045"/>
                  <a:pt x="1389167" y="2531045"/>
                </a:cubicBezTo>
                <a:cubicBezTo>
                  <a:pt x="2023019" y="2531045"/>
                  <a:pt x="2536857" y="2019636"/>
                  <a:pt x="2536857" y="1388782"/>
                </a:cubicBezTo>
                <a:cubicBezTo>
                  <a:pt x="2536857" y="757928"/>
                  <a:pt x="2023019" y="246519"/>
                  <a:pt x="1389167" y="246519"/>
                </a:cubicBezTo>
                <a:close/>
                <a:moveTo>
                  <a:pt x="1382190" y="0"/>
                </a:moveTo>
                <a:cubicBezTo>
                  <a:pt x="1382190" y="0"/>
                  <a:pt x="1382190" y="0"/>
                  <a:pt x="1395108" y="0"/>
                </a:cubicBezTo>
                <a:cubicBezTo>
                  <a:pt x="2157250" y="0"/>
                  <a:pt x="2777298" y="612022"/>
                  <a:pt x="2783757" y="1372217"/>
                </a:cubicBezTo>
                <a:cubicBezTo>
                  <a:pt x="2783757" y="1372217"/>
                  <a:pt x="2783757" y="1372217"/>
                  <a:pt x="2783757" y="1391544"/>
                </a:cubicBezTo>
                <a:cubicBezTo>
                  <a:pt x="2777298" y="1520390"/>
                  <a:pt x="2757922" y="1642794"/>
                  <a:pt x="2725627" y="1758756"/>
                </a:cubicBezTo>
                <a:cubicBezTo>
                  <a:pt x="2706251" y="1842507"/>
                  <a:pt x="2673957" y="1913372"/>
                  <a:pt x="2635204" y="1990680"/>
                </a:cubicBezTo>
                <a:cubicBezTo>
                  <a:pt x="2615827" y="2029334"/>
                  <a:pt x="2596451" y="2067988"/>
                  <a:pt x="2570615" y="2106642"/>
                </a:cubicBezTo>
                <a:cubicBezTo>
                  <a:pt x="2570615" y="2106642"/>
                  <a:pt x="2570615" y="2106642"/>
                  <a:pt x="2079744" y="2995684"/>
                </a:cubicBezTo>
                <a:cubicBezTo>
                  <a:pt x="2079744" y="2995684"/>
                  <a:pt x="2079744" y="2995684"/>
                  <a:pt x="1388649" y="4232611"/>
                </a:cubicBezTo>
                <a:cubicBezTo>
                  <a:pt x="1388649" y="4232611"/>
                  <a:pt x="1388649" y="4232611"/>
                  <a:pt x="704013" y="2995684"/>
                </a:cubicBezTo>
                <a:cubicBezTo>
                  <a:pt x="704013" y="2995684"/>
                  <a:pt x="704013" y="2995684"/>
                  <a:pt x="206682" y="2106642"/>
                </a:cubicBezTo>
                <a:cubicBezTo>
                  <a:pt x="206682" y="2106642"/>
                  <a:pt x="206682" y="2106642"/>
                  <a:pt x="142094" y="1990680"/>
                </a:cubicBezTo>
                <a:cubicBezTo>
                  <a:pt x="103341" y="1913372"/>
                  <a:pt x="77506" y="1842507"/>
                  <a:pt x="51670" y="1758756"/>
                </a:cubicBezTo>
                <a:cubicBezTo>
                  <a:pt x="19376" y="1642794"/>
                  <a:pt x="0" y="1520390"/>
                  <a:pt x="0" y="1391544"/>
                </a:cubicBezTo>
                <a:cubicBezTo>
                  <a:pt x="0" y="1391544"/>
                  <a:pt x="0" y="1391544"/>
                  <a:pt x="0" y="1372217"/>
                </a:cubicBezTo>
                <a:cubicBezTo>
                  <a:pt x="6459" y="612022"/>
                  <a:pt x="620048" y="0"/>
                  <a:pt x="1382190" y="0"/>
                </a:cubicBezTo>
                <a:close/>
              </a:path>
            </a:pathLst>
          </a:custGeom>
          <a:solidFill>
            <a:srgbClr val="A2DAD6">
              <a:lumMod val="60000"/>
              <a:lumOff val="40000"/>
            </a:srgbClr>
          </a:solidFill>
          <a:ln>
            <a:noFill/>
          </a:ln>
        </p:spPr>
        <p:txBody>
          <a:bodyPr vert="horz" wrap="square" lIns="178560" tIns="89279" rIns="178560" bIns="8927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78544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365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</a:endParaRPr>
          </a:p>
        </p:txBody>
      </p:sp>
      <p:sp>
        <p:nvSpPr>
          <p:cNvPr id="7" name="Oval 5"/>
          <p:cNvSpPr>
            <a:spLocks noChangeArrowheads="1"/>
          </p:cNvSpPr>
          <p:nvPr userDrawn="1"/>
        </p:nvSpPr>
        <p:spPr bwMode="gray">
          <a:xfrm>
            <a:off x="9037916" y="2899442"/>
            <a:ext cx="439541" cy="431402"/>
          </a:xfrm>
          <a:prstGeom prst="ellipse">
            <a:avLst/>
          </a:prstGeom>
          <a:solidFill>
            <a:srgbClr val="A2DAD6">
              <a:lumMod val="60000"/>
              <a:lumOff val="40000"/>
            </a:srgbClr>
          </a:solidFill>
          <a:ln>
            <a:noFill/>
          </a:ln>
        </p:spPr>
        <p:txBody>
          <a:bodyPr vert="horz" wrap="square" lIns="178560" tIns="89279" rIns="178560" bIns="8927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78544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365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</a:endParaRPr>
          </a:p>
        </p:txBody>
      </p:sp>
      <p:sp>
        <p:nvSpPr>
          <p:cNvPr id="8" name="Freeform 5"/>
          <p:cNvSpPr>
            <a:spLocks/>
          </p:cNvSpPr>
          <p:nvPr userDrawn="1"/>
        </p:nvSpPr>
        <p:spPr bwMode="gray">
          <a:xfrm>
            <a:off x="8196425" y="6151606"/>
            <a:ext cx="2138798" cy="212682"/>
          </a:xfrm>
          <a:custGeom>
            <a:avLst/>
            <a:gdLst>
              <a:gd name="T0" fmla="*/ 573 w 601"/>
              <a:gd name="T1" fmla="*/ 57 h 57"/>
              <a:gd name="T2" fmla="*/ 28 w 601"/>
              <a:gd name="T3" fmla="*/ 55 h 57"/>
              <a:gd name="T4" fmla="*/ 0 w 601"/>
              <a:gd name="T5" fmla="*/ 27 h 57"/>
              <a:gd name="T6" fmla="*/ 28 w 601"/>
              <a:gd name="T7" fmla="*/ 0 h 57"/>
              <a:gd name="T8" fmla="*/ 573 w 601"/>
              <a:gd name="T9" fmla="*/ 1 h 57"/>
              <a:gd name="T10" fmla="*/ 601 w 601"/>
              <a:gd name="T11" fmla="*/ 29 h 57"/>
              <a:gd name="T12" fmla="*/ 573 w 601"/>
              <a:gd name="T13" fmla="*/ 57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01" h="57">
                <a:moveTo>
                  <a:pt x="573" y="57"/>
                </a:moveTo>
                <a:cubicBezTo>
                  <a:pt x="28" y="55"/>
                  <a:pt x="28" y="55"/>
                  <a:pt x="28" y="55"/>
                </a:cubicBezTo>
                <a:cubicBezTo>
                  <a:pt x="13" y="55"/>
                  <a:pt x="0" y="43"/>
                  <a:pt x="0" y="27"/>
                </a:cubicBezTo>
                <a:cubicBezTo>
                  <a:pt x="0" y="12"/>
                  <a:pt x="13" y="0"/>
                  <a:pt x="28" y="0"/>
                </a:cubicBezTo>
                <a:cubicBezTo>
                  <a:pt x="573" y="1"/>
                  <a:pt x="573" y="1"/>
                  <a:pt x="573" y="1"/>
                </a:cubicBezTo>
                <a:cubicBezTo>
                  <a:pt x="588" y="1"/>
                  <a:pt x="601" y="14"/>
                  <a:pt x="601" y="29"/>
                </a:cubicBezTo>
                <a:cubicBezTo>
                  <a:pt x="601" y="44"/>
                  <a:pt x="588" y="57"/>
                  <a:pt x="573" y="57"/>
                </a:cubicBezTo>
              </a:path>
            </a:pathLst>
          </a:custGeom>
          <a:solidFill>
            <a:srgbClr val="116182">
              <a:alpha val="15000"/>
            </a:srgbClr>
          </a:solidFill>
          <a:ln w="9525" cap="flat" cmpd="sng" algn="ctr">
            <a:noFill/>
            <a:prstDash val="soli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Sans Serif"/>
              <a:ea typeface="+mn-ea"/>
              <a:cs typeface="+mn-cs"/>
            </a:endParaRPr>
          </a:p>
        </p:txBody>
      </p:sp>
      <p:cxnSp>
        <p:nvCxnSpPr>
          <p:cNvPr id="9" name="Straight Connector 44"/>
          <p:cNvCxnSpPr/>
          <p:nvPr userDrawn="1"/>
        </p:nvCxnSpPr>
        <p:spPr bwMode="invGray">
          <a:xfrm>
            <a:off x="529590" y="2094427"/>
            <a:ext cx="641985" cy="0"/>
          </a:xfrm>
          <a:prstGeom prst="line">
            <a:avLst/>
          </a:prstGeom>
          <a:noFill/>
          <a:ln w="76200" cap="rnd" cmpd="sng" algn="ctr">
            <a:solidFill>
              <a:srgbClr val="A2DAD6">
                <a:lumMod val="60000"/>
                <a:lumOff val="40000"/>
              </a:srgbClr>
            </a:solidFill>
            <a:prstDash val="solid"/>
          </a:ln>
          <a:effectLst/>
        </p:spPr>
      </p:cxnSp>
      <p:sp>
        <p:nvSpPr>
          <p:cNvPr id="10" name="TextBox 9"/>
          <p:cNvSpPr txBox="1"/>
          <p:nvPr userDrawn="1"/>
        </p:nvSpPr>
        <p:spPr bwMode="auto">
          <a:xfrm>
            <a:off x="389624" y="1017660"/>
            <a:ext cx="7362908" cy="88947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fontAlgn="auto" latinLnBrk="0">
              <a:lnSpc>
                <a:spcPct val="85000"/>
              </a:lnSpc>
              <a:spcAft>
                <a:spcPts val="0"/>
              </a:spcAft>
            </a:pPr>
            <a:r>
              <a:rPr kumimoji="0" lang="en-US" sz="6800" dirty="0">
                <a:solidFill>
                  <a:srgbClr val="FFFFFF"/>
                </a:solidFill>
                <a:latin typeface="Microsoft Sans Serif"/>
                <a:ea typeface="+mn-ea"/>
                <a:cs typeface="Microsoft Sans Serif" panose="020B0604020202020204" pitchFamily="34" charset="0"/>
              </a:rPr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278064537"/>
      </p:ext>
    </p:extLst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48680"/>
          </a:xfrm>
          <a:prstGeom prst="rect">
            <a:avLst/>
          </a:prstGeom>
        </p:spPr>
        <p:txBody>
          <a:bodyPr lIns="180000" anchor="ctr" anchorCtr="0"/>
          <a:lstStyle>
            <a:lvl1pPr algn="l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HY견고딕" panose="02030600000101010101" pitchFamily="18" charset="-127"/>
                <a:cs typeface="Verdana" panose="020B0604030504040204" pitchFamily="34" charset="0"/>
              </a:defRPr>
            </a:lvl1pPr>
          </a:lstStyle>
          <a:p>
            <a:endParaRPr lang="ko-KR" altLang="en-US" dirty="0"/>
          </a:p>
        </p:txBody>
      </p:sp>
      <p:grpSp>
        <p:nvGrpSpPr>
          <p:cNvPr id="9" name="그룹 8"/>
          <p:cNvGrpSpPr/>
          <p:nvPr userDrawn="1"/>
        </p:nvGrpSpPr>
        <p:grpSpPr>
          <a:xfrm>
            <a:off x="335359" y="548680"/>
            <a:ext cx="11470711" cy="0"/>
            <a:chOff x="709442" y="836712"/>
            <a:chExt cx="10775926" cy="0"/>
          </a:xfrm>
        </p:grpSpPr>
        <p:cxnSp>
          <p:nvCxnSpPr>
            <p:cNvPr id="5" name="직선 연결선 4"/>
            <p:cNvCxnSpPr/>
            <p:nvPr userDrawn="1"/>
          </p:nvCxnSpPr>
          <p:spPr bwMode="auto">
            <a:xfrm>
              <a:off x="709442" y="836712"/>
              <a:ext cx="9605796" cy="0"/>
            </a:xfrm>
            <a:prstGeom prst="line">
              <a:avLst/>
            </a:prstGeom>
            <a:noFill/>
            <a:ln w="285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" name="직선 연결선 5"/>
            <p:cNvCxnSpPr/>
            <p:nvPr userDrawn="1"/>
          </p:nvCxnSpPr>
          <p:spPr bwMode="auto">
            <a:xfrm flipH="1">
              <a:off x="10315238" y="836712"/>
              <a:ext cx="1170130" cy="0"/>
            </a:xfrm>
            <a:prstGeom prst="line">
              <a:avLst/>
            </a:prstGeom>
            <a:noFill/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8" name="TextBox 7"/>
          <p:cNvSpPr txBox="1"/>
          <p:nvPr userDrawn="1"/>
        </p:nvSpPr>
        <p:spPr>
          <a:xfrm>
            <a:off x="0" y="6519446"/>
            <a:ext cx="767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3664026-7FB5-4AD4-A0C5-FFCA47D8142A}" type="slidenum">
              <a:rPr lang="ko-KR" altLang="en-US" sz="1600" smtClean="0">
                <a:latin typeface="Calibri" panose="020F0502020204030204" pitchFamily="34" charset="0"/>
              </a:rPr>
              <a:pPr/>
              <a:t>‹#›</a:t>
            </a:fld>
            <a:r>
              <a:rPr lang="en-US" altLang="ko-KR" sz="1600" dirty="0">
                <a:latin typeface="Calibri" panose="020F0502020204030204" pitchFamily="34" charset="0"/>
              </a:rPr>
              <a:t>/50</a:t>
            </a:r>
            <a:endParaRPr lang="ko-KR" altLang="en-US" sz="1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08833"/>
      </p:ext>
    </p:extLst>
  </p:cSld>
  <p:clrMapOvr>
    <a:masterClrMapping/>
  </p:clrMapOvr>
  <p:transition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제목만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8558" y="168781"/>
            <a:ext cx="10972800" cy="666518"/>
          </a:xfrm>
        </p:spPr>
        <p:txBody>
          <a:bodyPr>
            <a:normAutofit/>
          </a:bodyPr>
          <a:lstStyle>
            <a:lvl1pPr algn="l">
              <a:defRPr sz="4159">
                <a:solidFill>
                  <a:schemeClr val="tx1">
                    <a:lumMod val="75000"/>
                    <a:lumOff val="25000"/>
                  </a:schemeClr>
                </a:solidFill>
                <a:latin typeface="Bebas Neue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타원 5"/>
          <p:cNvSpPr/>
          <p:nvPr userDrawn="1"/>
        </p:nvSpPr>
        <p:spPr>
          <a:xfrm>
            <a:off x="11497330" y="263799"/>
            <a:ext cx="504066" cy="476482"/>
          </a:xfrm>
          <a:prstGeom prst="ellipse">
            <a:avLst/>
          </a:prstGeom>
          <a:solidFill>
            <a:srgbClr val="3B3838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86438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702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entury Gothic"/>
              <a:ea typeface="나눔바른고딕"/>
              <a:cs typeface="+mn-cs"/>
            </a:endParaRPr>
          </a:p>
        </p:txBody>
      </p:sp>
      <p:sp>
        <p:nvSpPr>
          <p:cNvPr id="7" name="슬라이드 번호 개체 틀 10"/>
          <p:cNvSpPr txBox="1">
            <a:spLocks/>
          </p:cNvSpPr>
          <p:nvPr userDrawn="1"/>
        </p:nvSpPr>
        <p:spPr>
          <a:xfrm>
            <a:off x="11497302" y="319478"/>
            <a:ext cx="504122" cy="365125"/>
          </a:xfrm>
          <a:prstGeom prst="rect">
            <a:avLst/>
          </a:prstGeom>
        </p:spPr>
        <p:txBody>
          <a:bodyPr vert="horz" lIns="100259" tIns="50130" rIns="100259" bIns="50130" rtlCol="0" anchor="ctr"/>
          <a:lstStyle>
            <a:defPPr>
              <a:defRPr lang="ko-KR"/>
            </a:defPPr>
            <a:lvl1pPr marL="0" algn="ctr" defTabSz="1060613" rtl="0" eaLnBrk="1" latinLnBrk="1" hangingPunct="1"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0306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0613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0919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21225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51531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81838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12144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42450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02597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1AE6FA-874A-4C0B-B3D2-92F118CC46DC}" type="slidenum">
              <a:rPr kumimoji="0" lang="ko-KR" altLang="en-US" sz="1323" b="0" i="0" u="none" strike="noStrike" kern="120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entury Gothic"/>
                <a:ea typeface="나눔바른고딕"/>
                <a:cs typeface="+mn-cs"/>
              </a:rPr>
              <a:pPr marL="0" marR="0" lvl="0" indent="0" algn="ctr" defTabSz="1002597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323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entury Gothic"/>
              <a:ea typeface="나눔바른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7732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제목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 userDrawn="1"/>
        </p:nvSpPr>
        <p:spPr bwMode="auto">
          <a:xfrm>
            <a:off x="0" y="0"/>
            <a:ext cx="12192000" cy="1080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2">
                  <a:lumMod val="20000"/>
                  <a:lumOff val="80000"/>
                </a:schemeClr>
              </a:gs>
              <a:gs pos="90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2800" b="0" i="1" u="sng" strike="noStrike" cap="none" normalizeH="0" baseline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굴림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97969"/>
            <a:ext cx="12192000" cy="502143"/>
          </a:xfrm>
        </p:spPr>
        <p:txBody>
          <a:bodyPr lIns="360000">
            <a:normAutofit/>
          </a:bodyPr>
          <a:lstStyle>
            <a:lvl1pPr algn="l">
              <a:defRPr sz="2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맑은 고딕" panose="020B0503020000020004" pitchFamily="50" charset="-127"/>
                <a:cs typeface="Verdana" panose="020B0604030504040204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타원 5"/>
          <p:cNvSpPr/>
          <p:nvPr userDrawn="1"/>
        </p:nvSpPr>
        <p:spPr>
          <a:xfrm>
            <a:off x="11640664" y="107301"/>
            <a:ext cx="432000" cy="432000"/>
          </a:xfrm>
          <a:prstGeom prst="ellipse">
            <a:avLst/>
          </a:prstGeom>
          <a:solidFill>
            <a:srgbClr val="3B3838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86438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702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entury Gothic"/>
              <a:ea typeface="나눔바른고딕"/>
              <a:cs typeface="+mn-cs"/>
            </a:endParaRPr>
          </a:p>
        </p:txBody>
      </p:sp>
      <p:sp>
        <p:nvSpPr>
          <p:cNvPr id="7" name="슬라이드 번호 개체 틀 10"/>
          <p:cNvSpPr txBox="1">
            <a:spLocks/>
          </p:cNvSpPr>
          <p:nvPr userDrawn="1"/>
        </p:nvSpPr>
        <p:spPr>
          <a:xfrm>
            <a:off x="11598038" y="143316"/>
            <a:ext cx="504122" cy="365125"/>
          </a:xfrm>
          <a:prstGeom prst="rect">
            <a:avLst/>
          </a:prstGeom>
        </p:spPr>
        <p:txBody>
          <a:bodyPr vert="horz" lIns="100259" tIns="50130" rIns="100259" bIns="50130" rtlCol="0" anchor="ctr"/>
          <a:lstStyle>
            <a:defPPr>
              <a:defRPr lang="ko-KR"/>
            </a:defPPr>
            <a:lvl1pPr marL="0" algn="ctr" defTabSz="1060613" rtl="0" eaLnBrk="1" latinLnBrk="1" hangingPunct="1"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0306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0613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0919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21225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51531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81838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12144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42450" algn="l" defTabSz="1060613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02597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1AE6FA-874A-4C0B-B3D2-92F118CC46DC}" type="slidenum">
              <a:rPr kumimoji="0" lang="ko-KR" altLang="en-US" sz="1323" b="0" i="0" u="none" strike="noStrike" kern="120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entury Gothic"/>
                <a:ea typeface="나눔바른고딕"/>
                <a:cs typeface="+mn-cs"/>
              </a:rPr>
              <a:pPr marL="0" marR="0" lvl="0" indent="0" algn="ctr" defTabSz="1002597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323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entury Gothic"/>
              <a:ea typeface="나눔바른고딕"/>
              <a:cs typeface="+mn-cs"/>
            </a:endParaRPr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370" y="6381329"/>
            <a:ext cx="1152277" cy="360040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20737AC0-5232-4F58-A3F5-F8E880FC1B5E}"/>
              </a:ext>
            </a:extLst>
          </p:cNvPr>
          <p:cNvSpPr/>
          <p:nvPr userDrawn="1"/>
        </p:nvSpPr>
        <p:spPr>
          <a:xfrm>
            <a:off x="0" y="635757"/>
            <a:ext cx="12192000" cy="4442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1111087" rtl="0" eaLnBrk="1" latinLnBrk="1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5544" algn="l" defTabSz="1111087" rtl="0" eaLnBrk="1" latinLnBrk="1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11087" algn="l" defTabSz="1111087" rtl="0" eaLnBrk="1" latinLnBrk="1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66631" algn="l" defTabSz="1111087" rtl="0" eaLnBrk="1" latinLnBrk="1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22175" algn="l" defTabSz="1111087" rtl="0" eaLnBrk="1" latinLnBrk="1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7719" algn="l" defTabSz="1111087" rtl="0" eaLnBrk="1" latinLnBrk="1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33262" algn="l" defTabSz="1111087" rtl="0" eaLnBrk="1" latinLnBrk="1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88806" algn="l" defTabSz="1111087" rtl="0" eaLnBrk="1" latinLnBrk="1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44350" algn="l" defTabSz="1111087" rtl="0" eaLnBrk="1" latinLnBrk="1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7476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CAF7AA7B-D4BA-4200-B6A3-712BE4439ACC}" type="datetimeFigureOut">
              <a:rPr lang="en-US" smtClean="0"/>
              <a:pPr/>
              <a:t>3/3/2023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9342835D-3E9A-4918-B7A0-FB62DCD419F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306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474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</p:sldLayoutIdLst>
  <p:transition>
    <p:pull dir="r"/>
  </p:transition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480F268F-5419-568B-693E-7F918B28D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sz="4800" b="1" dirty="0">
                <a:solidFill>
                  <a:srgbClr val="F7F7F7"/>
                </a:solidFill>
              </a:rPr>
              <a:t>Qualcomm Automotive Modules</a:t>
            </a:r>
            <a:endParaRPr lang="ko-KR" altLang="en-US" sz="4800" b="1" dirty="0">
              <a:solidFill>
                <a:srgbClr val="F7F7F7"/>
              </a:solidFill>
            </a:endParaRP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CAB3E96C-02CE-D5EE-BC36-009FA57AC6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sz="2400" dirty="0">
                <a:solidFill>
                  <a:srgbClr val="F7F7F7"/>
                </a:solidFill>
              </a:rPr>
              <a:t>Feb. 27,</a:t>
            </a:r>
            <a:r>
              <a:rPr lang="ko-KR" altLang="en-US" sz="2400" dirty="0">
                <a:solidFill>
                  <a:srgbClr val="F7F7F7"/>
                </a:solidFill>
              </a:rPr>
              <a:t> </a:t>
            </a:r>
            <a:r>
              <a:rPr lang="en-US" altLang="ko-KR" sz="2400" dirty="0">
                <a:solidFill>
                  <a:srgbClr val="F7F7F7"/>
                </a:solidFill>
              </a:rPr>
              <a:t>2023</a:t>
            </a:r>
          </a:p>
          <a:p>
            <a:endParaRPr lang="en-US" altLang="ko-KR" dirty="0">
              <a:solidFill>
                <a:srgbClr val="F7F7F7"/>
              </a:solidFill>
            </a:endParaRPr>
          </a:p>
          <a:p>
            <a:r>
              <a:rPr lang="en-US" altLang="ko-KR" dirty="0">
                <a:solidFill>
                  <a:srgbClr val="F7F7F7"/>
                </a:solidFill>
              </a:rPr>
              <a:t>OSCO Co., Ltd.</a:t>
            </a:r>
            <a:endParaRPr lang="ko-KR" altLang="en-US" dirty="0">
              <a:solidFill>
                <a:srgbClr val="F7F7F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734466"/>
      </p:ext>
    </p:extLst>
  </p:cSld>
  <p:clrMapOvr>
    <a:masterClrMapping/>
  </p:clrMapOvr>
  <p:transition>
    <p:pull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18" y="363024"/>
            <a:ext cx="9026693" cy="522714"/>
          </a:xfrm>
        </p:spPr>
        <p:txBody>
          <a:bodyPr/>
          <a:lstStyle/>
          <a:p>
            <a:r>
              <a:rPr lang="en-US" sz="4000" b="1" dirty="0">
                <a:latin typeface="+mn-lt"/>
              </a:rPr>
              <a:t>Agenda</a:t>
            </a:r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latin typeface="Lato" panose="020F0502020204030203" pitchFamily="34" charset="0"/>
            </a:endParaRPr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latin typeface="Lato" panose="020F0502020204030203" pitchFamily="34" charset="0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EB0ABD9D-5B87-6997-8391-551120522C95}"/>
              </a:ext>
            </a:extLst>
          </p:cNvPr>
          <p:cNvGrpSpPr/>
          <p:nvPr/>
        </p:nvGrpSpPr>
        <p:grpSpPr>
          <a:xfrm>
            <a:off x="2384982" y="1781613"/>
            <a:ext cx="7899665" cy="2892458"/>
            <a:chOff x="1611984" y="1913588"/>
            <a:chExt cx="7899665" cy="2892458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8EDD34A9-49CB-71B9-BF5F-0DC8030B9543}"/>
                </a:ext>
              </a:extLst>
            </p:cNvPr>
            <p:cNvSpPr txBox="1">
              <a:spLocks/>
            </p:cNvSpPr>
            <p:nvPr/>
          </p:nvSpPr>
          <p:spPr>
            <a:xfrm>
              <a:off x="1611984" y="1913588"/>
              <a:ext cx="6645896" cy="289245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000" b="1" kern="1200" dirty="0">
                  <a:solidFill>
                    <a:srgbClr val="323E4A"/>
                  </a:solidFill>
                  <a:latin typeface="+mn-lt"/>
                  <a:ea typeface="ＭＳ Ｐゴシック" charset="0"/>
                  <a:cs typeface="Bebas Neue" charset="0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en-US" sz="2400" dirty="0">
                  <a:solidFill>
                    <a:schemeClr val="accent6">
                      <a:lumMod val="75000"/>
                    </a:schemeClr>
                  </a:solidFill>
                </a:rPr>
                <a:t>Qualcomm Automotive Modules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>
                  <a:solidFill>
                    <a:schemeClr val="accent6">
                      <a:lumMod val="75000"/>
                    </a:schemeClr>
                  </a:solidFill>
                </a:rPr>
                <a:t>QAM8295P high-level block diagram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400" dirty="0">
                  <a:solidFill>
                    <a:schemeClr val="accent6">
                      <a:lumMod val="75000"/>
                    </a:schemeClr>
                  </a:solidFill>
                </a:rPr>
                <a:t>SA8295P Automotive Development Platform(ADP)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400" dirty="0">
                  <a:solidFill>
                    <a:schemeClr val="accent6">
                      <a:lumMod val="75000"/>
                    </a:schemeClr>
                  </a:solidFill>
                </a:rPr>
                <a:t>Automotive Linux SW Stack on Qualcomm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400" dirty="0">
                  <a:solidFill>
                    <a:schemeClr val="accent6">
                      <a:lumMod val="75000"/>
                    </a:schemeClr>
                  </a:solidFill>
                </a:rPr>
                <a:t>Work Scope(SW)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400" dirty="0">
                  <a:solidFill>
                    <a:schemeClr val="accent6">
                      <a:lumMod val="75000"/>
                    </a:schemeClr>
                  </a:solidFill>
                </a:rPr>
                <a:t>Summary</a:t>
              </a:r>
              <a:endParaRPr lang="en-US" sz="24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1" name="Title 1">
              <a:extLst>
                <a:ext uri="{FF2B5EF4-FFF2-40B4-BE49-F238E27FC236}">
                  <a16:creationId xmlns:a16="http://schemas.microsoft.com/office/drawing/2014/main" id="{CE038D7B-63B2-347B-7CC5-53084F4E6DF5}"/>
                </a:ext>
              </a:extLst>
            </p:cNvPr>
            <p:cNvSpPr txBox="1">
              <a:spLocks/>
            </p:cNvSpPr>
            <p:nvPr/>
          </p:nvSpPr>
          <p:spPr>
            <a:xfrm>
              <a:off x="8677507" y="1913588"/>
              <a:ext cx="834142" cy="289245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000" b="1" kern="1200" dirty="0">
                  <a:solidFill>
                    <a:srgbClr val="323E4A"/>
                  </a:solidFill>
                  <a:latin typeface="+mn-lt"/>
                  <a:ea typeface="ＭＳ Ｐゴシック" charset="0"/>
                  <a:cs typeface="Bebas Neue" charset="0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en-US" sz="2400" dirty="0">
                  <a:solidFill>
                    <a:schemeClr val="accent6">
                      <a:lumMod val="75000"/>
                    </a:schemeClr>
                  </a:solidFill>
                </a:rPr>
                <a:t>3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>
                  <a:solidFill>
                    <a:schemeClr val="accent6">
                      <a:lumMod val="75000"/>
                    </a:schemeClr>
                  </a:solidFill>
                </a:rPr>
                <a:t>4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>
                  <a:solidFill>
                    <a:schemeClr val="accent6">
                      <a:lumMod val="75000"/>
                    </a:schemeClr>
                  </a:solidFill>
                </a:rPr>
                <a:t>5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>
                  <a:solidFill>
                    <a:schemeClr val="accent6">
                      <a:lumMod val="75000"/>
                    </a:schemeClr>
                  </a:solidFill>
                </a:rPr>
                <a:t>6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>
                  <a:solidFill>
                    <a:schemeClr val="accent6">
                      <a:lumMod val="75000"/>
                    </a:schemeClr>
                  </a:solidFill>
                </a:rPr>
                <a:t>7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>
                  <a:solidFill>
                    <a:schemeClr val="accent6">
                      <a:lumMod val="75000"/>
                    </a:schemeClr>
                  </a:solidFill>
                </a:rPr>
                <a:t>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3704222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18" y="363024"/>
            <a:ext cx="9026693" cy="522714"/>
          </a:xfrm>
        </p:spPr>
        <p:txBody>
          <a:bodyPr/>
          <a:lstStyle/>
          <a:p>
            <a:r>
              <a:rPr lang="en-US" sz="4000" b="1" dirty="0">
                <a:latin typeface="+mn-lt"/>
              </a:rPr>
              <a:t>Q</a:t>
            </a:r>
            <a:r>
              <a:rPr lang="en-US" dirty="0"/>
              <a:t>ualcomm</a:t>
            </a:r>
            <a:r>
              <a:rPr lang="ko-KR" altLang="en-US" dirty="0"/>
              <a:t> </a:t>
            </a:r>
            <a:r>
              <a:rPr lang="en-US" altLang="ko-KR" dirty="0"/>
              <a:t>Automotive</a:t>
            </a:r>
            <a:r>
              <a:rPr lang="ko-KR" altLang="en-US" dirty="0"/>
              <a:t> </a:t>
            </a:r>
            <a:r>
              <a:rPr lang="en-US" altLang="ko-KR" dirty="0"/>
              <a:t>Modules</a:t>
            </a:r>
            <a:endParaRPr lang="en-US" sz="4000" b="1" dirty="0">
              <a:latin typeface="+mn-lt"/>
            </a:endParaRPr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latin typeface="Lato" panose="020F0502020204030203" pitchFamily="34" charset="0"/>
            </a:endParaRPr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latin typeface="Lato" panose="020F050202020403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970A60-2016-DAF0-F1C5-A39451096D5E}"/>
              </a:ext>
            </a:extLst>
          </p:cNvPr>
          <p:cNvSpPr txBox="1"/>
          <p:nvPr/>
        </p:nvSpPr>
        <p:spPr>
          <a:xfrm>
            <a:off x="605018" y="1426464"/>
            <a:ext cx="492861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level of integration for advanced cockpit and ADAS applications</a:t>
            </a:r>
          </a:p>
          <a:p>
            <a:endParaRPr lang="en-US" altLang="ko-KR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ko-K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Designs Complexity increasing at an unprecedented rate and involves extensive modeling and simulation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ko-K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Optimum Design for Performance and Power require tight integration with and between silicon components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ko-K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Extensive testing on a single design and resolution of common issues seen across multiple customer designs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ko-K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Speed I/O and memory interfaces make Signal Integrity &amp; Product Validation more critical than ever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ko-K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Consistent Performance best done through optimized, reusable, modular sub-systems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ko-K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Leverage the buying power of Qualcomm for reduced cost </a:t>
            </a:r>
            <a:endParaRPr lang="ko-KR" altLang="en-US" sz="14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E7253E9-0870-C847-C373-EEC72B299D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7026" y="1426464"/>
            <a:ext cx="5476875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048487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18" y="363024"/>
            <a:ext cx="9026693" cy="522714"/>
          </a:xfrm>
        </p:spPr>
        <p:txBody>
          <a:bodyPr/>
          <a:lstStyle/>
          <a:p>
            <a:r>
              <a:rPr lang="en-US" sz="4000" b="1" dirty="0">
                <a:latin typeface="+mn-lt"/>
              </a:rPr>
              <a:t>QAM8295P high-level block diagram</a:t>
            </a:r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latin typeface="Lato" panose="020F0502020204030203" pitchFamily="34" charset="0"/>
            </a:endParaRPr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latin typeface="Lato" panose="020F0502020204030203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EC86224-38B6-67D4-5A23-2F2A5FC861F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9846" y="867416"/>
            <a:ext cx="7990657" cy="547211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D344438-5793-96BB-1BC9-05B0D695B36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32126" y="481835"/>
            <a:ext cx="3754856" cy="62166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C9D82D-641E-A863-2DD9-8B74D6CA2FB8}"/>
              </a:ext>
            </a:extLst>
          </p:cNvPr>
          <p:cNvSpPr txBox="1"/>
          <p:nvPr/>
        </p:nvSpPr>
        <p:spPr>
          <a:xfrm>
            <a:off x="10076933" y="2990794"/>
            <a:ext cx="188064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SA8295P : U1</a:t>
            </a:r>
          </a:p>
          <a:p>
            <a:r>
              <a:rPr lang="en-US" altLang="ko-KR" sz="1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PMM8295AU: U2, U3, U4, U5</a:t>
            </a:r>
          </a:p>
          <a:p>
            <a:r>
              <a:rPr lang="en-US" altLang="ko-KR" sz="1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LPDDR4X : U6, U7</a:t>
            </a:r>
            <a:endParaRPr lang="ko-KR" altLang="en-US" sz="1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773267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FE4A0181-174D-73A9-BCF9-DCAFBFB5627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4045" y="996712"/>
            <a:ext cx="6463910" cy="54982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18" y="363024"/>
            <a:ext cx="10824982" cy="522714"/>
          </a:xfrm>
        </p:spPr>
        <p:txBody>
          <a:bodyPr/>
          <a:lstStyle/>
          <a:p>
            <a:r>
              <a:rPr lang="en-US" dirty="0"/>
              <a:t>SA8295P </a:t>
            </a:r>
            <a:r>
              <a:rPr lang="en-US" sz="3800" dirty="0"/>
              <a:t>Automotive Development Platform(ADP)</a:t>
            </a:r>
            <a:endParaRPr lang="en-US" sz="3800" b="1" dirty="0">
              <a:latin typeface="+mn-lt"/>
            </a:endParaRPr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latin typeface="Lato" panose="020F0502020204030203" pitchFamily="34" charset="0"/>
            </a:endParaRPr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latin typeface="Lato" panose="020F0502020204030203" pitchFamily="34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B1610A6-E4D5-3D75-DEF4-1893855A2385}"/>
              </a:ext>
            </a:extLst>
          </p:cNvPr>
          <p:cNvSpPr/>
          <p:nvPr/>
        </p:nvSpPr>
        <p:spPr>
          <a:xfrm>
            <a:off x="5279010" y="1941922"/>
            <a:ext cx="2196446" cy="212103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BFD28C5-0A16-46B2-C007-4A8A509AC088}"/>
              </a:ext>
            </a:extLst>
          </p:cNvPr>
          <p:cNvSpPr/>
          <p:nvPr/>
        </p:nvSpPr>
        <p:spPr>
          <a:xfrm>
            <a:off x="3959258" y="1826190"/>
            <a:ext cx="1260000" cy="1114974"/>
          </a:xfrm>
          <a:prstGeom prst="rect">
            <a:avLst/>
          </a:prstGeom>
          <a:solidFill>
            <a:srgbClr val="FFC000">
              <a:alpha val="18000"/>
            </a:srgbClr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09338B-898C-DB93-292B-63EEB584F9CA}"/>
              </a:ext>
            </a:extLst>
          </p:cNvPr>
          <p:cNvSpPr txBox="1"/>
          <p:nvPr/>
        </p:nvSpPr>
        <p:spPr>
          <a:xfrm>
            <a:off x="1797128" y="2214400"/>
            <a:ext cx="9476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endParaRPr lang="ko-KR" altLang="en-US" sz="16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7D82AD1A-8884-E1CE-478D-39DCCDB462E4}"/>
              </a:ext>
            </a:extLst>
          </p:cNvPr>
          <p:cNvCxnSpPr>
            <a:stCxn id="16" idx="1"/>
            <a:endCxn id="17" idx="3"/>
          </p:cNvCxnSpPr>
          <p:nvPr/>
        </p:nvCxnSpPr>
        <p:spPr>
          <a:xfrm flipH="1">
            <a:off x="2744823" y="2383677"/>
            <a:ext cx="1214435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5CD4F2C-7D38-A095-3058-1D2708CCD4F9}"/>
              </a:ext>
            </a:extLst>
          </p:cNvPr>
          <p:cNvSpPr txBox="1"/>
          <p:nvPr/>
        </p:nvSpPr>
        <p:spPr>
          <a:xfrm>
            <a:off x="9890421" y="2833160"/>
            <a:ext cx="12554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QAM8295P</a:t>
            </a:r>
            <a:endParaRPr lang="ko-KR" altLang="en-US" sz="16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CF8789BE-7BD9-6AFC-2BFB-E8A7F9300782}"/>
              </a:ext>
            </a:extLst>
          </p:cNvPr>
          <p:cNvCxnSpPr>
            <a:stCxn id="14" idx="3"/>
            <a:endCxn id="3" idx="1"/>
          </p:cNvCxnSpPr>
          <p:nvPr/>
        </p:nvCxnSpPr>
        <p:spPr>
          <a:xfrm flipV="1">
            <a:off x="7475456" y="3002437"/>
            <a:ext cx="2414965" cy="1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4435442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latin typeface="Lato" panose="020F0502020204030203" pitchFamily="34" charset="0"/>
            </a:endParaRPr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latin typeface="Lato" panose="020F0502020204030203" pitchFamily="34" charset="0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2DC85B34-4DD8-0C23-314A-73BA16057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018" y="363024"/>
            <a:ext cx="9998131" cy="522714"/>
          </a:xfrm>
        </p:spPr>
        <p:txBody>
          <a:bodyPr/>
          <a:lstStyle/>
          <a:p>
            <a:r>
              <a:rPr lang="en-US" altLang="ko-KR" dirty="0"/>
              <a:t>Automotive Linux SW Stack on Qualcomm</a:t>
            </a:r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B014B1BF-98A3-E239-DA9F-2B25EA5B530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5359" y="990424"/>
            <a:ext cx="10418445" cy="5867576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3FA31213-D7A7-82E0-389B-4BCCFD8161F2}"/>
              </a:ext>
            </a:extLst>
          </p:cNvPr>
          <p:cNvSpPr/>
          <p:nvPr/>
        </p:nvSpPr>
        <p:spPr>
          <a:xfrm>
            <a:off x="975359" y="3833396"/>
            <a:ext cx="10418444" cy="2303453"/>
          </a:xfrm>
          <a:prstGeom prst="rect">
            <a:avLst/>
          </a:prstGeom>
          <a:solidFill>
            <a:srgbClr val="C00000">
              <a:alpha val="12000"/>
            </a:srgbClr>
          </a:solidFill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3122988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latin typeface="Lato" panose="020F0502020204030203" pitchFamily="34" charset="0"/>
            </a:endParaRPr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latin typeface="Lato" panose="020F0502020204030203" pitchFamily="34" charset="0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21A5C9FE-B4E2-B93B-0B81-3DD09B04F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018" y="363024"/>
            <a:ext cx="8831589" cy="522714"/>
          </a:xfrm>
        </p:spPr>
        <p:txBody>
          <a:bodyPr/>
          <a:lstStyle/>
          <a:p>
            <a:r>
              <a:rPr lang="en-US" altLang="ko-KR" dirty="0"/>
              <a:t>Work Scope(SW)</a:t>
            </a:r>
            <a:endParaRPr lang="ko-KR" altLang="en-US" dirty="0"/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73FE1271-D216-74EC-8137-AE5395E6B7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735981"/>
              </p:ext>
            </p:extLst>
          </p:nvPr>
        </p:nvGraphicFramePr>
        <p:xfrm>
          <a:off x="747949" y="1219488"/>
          <a:ext cx="10800000" cy="3600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96425">
                  <a:extLst>
                    <a:ext uri="{9D8B030D-6E8A-4147-A177-3AD203B41FA5}">
                      <a16:colId xmlns:a16="http://schemas.microsoft.com/office/drawing/2014/main" val="4126157328"/>
                    </a:ext>
                  </a:extLst>
                </a:gridCol>
                <a:gridCol w="2234525">
                  <a:extLst>
                    <a:ext uri="{9D8B030D-6E8A-4147-A177-3AD203B41FA5}">
                      <a16:colId xmlns:a16="http://schemas.microsoft.com/office/drawing/2014/main" val="3069405367"/>
                    </a:ext>
                  </a:extLst>
                </a:gridCol>
                <a:gridCol w="2234525">
                  <a:extLst>
                    <a:ext uri="{9D8B030D-6E8A-4147-A177-3AD203B41FA5}">
                      <a16:colId xmlns:a16="http://schemas.microsoft.com/office/drawing/2014/main" val="3687802716"/>
                    </a:ext>
                  </a:extLst>
                </a:gridCol>
                <a:gridCol w="2234525">
                  <a:extLst>
                    <a:ext uri="{9D8B030D-6E8A-4147-A177-3AD203B41FA5}">
                      <a16:colId xmlns:a16="http://schemas.microsoft.com/office/drawing/2014/main" val="38120417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l" latinLnBrk="1"/>
                      <a:endParaRPr lang="ko-KR" altLang="en-US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Qualcomm</a:t>
                      </a:r>
                      <a:endParaRPr lang="ko-KR" altLang="en-US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OEM / 3</a:t>
                      </a:r>
                      <a:r>
                        <a:rPr lang="en-US" altLang="ko-KR" sz="1800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Party</a:t>
                      </a:r>
                      <a:endParaRPr lang="ko-KR" altLang="en-US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UNI. Group</a:t>
                      </a:r>
                      <a:endParaRPr lang="ko-KR" altLang="en-US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82889097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Middleware / Application Solutions</a:t>
                      </a:r>
                      <a:endParaRPr lang="ko-KR" altLang="en-US" sz="1400" b="1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114544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400" b="1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Qualcomm(Proprietary)</a:t>
                      </a:r>
                    </a:p>
                    <a:p>
                      <a:pPr marL="0" indent="0" algn="l" latinLnBrk="1">
                        <a:buFontTx/>
                        <a:buNone/>
                      </a:pPr>
                      <a:r>
                        <a:rPr lang="en-US" altLang="ko-KR" sz="1400" b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Camera(AIS, ISP) / GPU(Adreno) / </a:t>
                      </a:r>
                    </a:p>
                    <a:p>
                      <a:pPr marL="0" indent="0" algn="l" latinLnBrk="1">
                        <a:buFontTx/>
                        <a:buNone/>
                      </a:pPr>
                      <a:r>
                        <a:rPr lang="en-US" altLang="ko-KR" sz="1400" b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NPU(SNPE) / </a:t>
                      </a:r>
                      <a:r>
                        <a:rPr lang="en-US" altLang="ko-KR" sz="1400" b="0" dirty="0" err="1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FastRPC</a:t>
                      </a:r>
                      <a:r>
                        <a:rPr lang="en-US" altLang="ko-KR" sz="1400" b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ko-KR" altLang="en-US" sz="1400" b="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635783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400" b="1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Boot KPI, DSP(Algorithm, Audio Tuning)</a:t>
                      </a:r>
                      <a:endParaRPr lang="ko-KR" altLang="en-US" sz="1400" b="1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616087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400" b="1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Security</a:t>
                      </a:r>
                      <a:endParaRPr lang="ko-KR" altLang="en-US" sz="1400" b="1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145866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400" b="1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BSP modified by Qualcomm</a:t>
                      </a:r>
                      <a:endParaRPr lang="ko-KR" altLang="en-US" sz="1400" b="1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638841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Device Driver Porting</a:t>
                      </a:r>
                      <a:endParaRPr lang="ko-KR" altLang="en-US" sz="1400" b="1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93590283"/>
                  </a:ext>
                </a:extLst>
              </a:tr>
            </a:tbl>
          </a:graphicData>
        </a:graphic>
      </p:graphicFrame>
      <p:pic>
        <p:nvPicPr>
          <p:cNvPr id="8" name="그래픽 7" descr="배지 체크 표시1 단색으로 채워진">
            <a:extLst>
              <a:ext uri="{FF2B5EF4-FFF2-40B4-BE49-F238E27FC236}">
                <a16:creationId xmlns:a16="http://schemas.microsoft.com/office/drawing/2014/main" id="{F60E4DBC-8F5A-4E98-922D-434C25AE58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18843" y="2565170"/>
            <a:ext cx="288000" cy="288000"/>
          </a:xfrm>
          <a:prstGeom prst="rect">
            <a:avLst/>
          </a:prstGeom>
        </p:spPr>
      </p:pic>
      <p:pic>
        <p:nvPicPr>
          <p:cNvPr id="9" name="그래픽 8" descr="배지 체크 표시1 단색으로 채워진">
            <a:extLst>
              <a:ext uri="{FF2B5EF4-FFF2-40B4-BE49-F238E27FC236}">
                <a16:creationId xmlns:a16="http://schemas.microsoft.com/office/drawing/2014/main" id="{DA8B3956-1224-77CA-E16C-C4A67DD700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18843" y="3155928"/>
            <a:ext cx="288000" cy="288000"/>
          </a:xfrm>
          <a:prstGeom prst="rect">
            <a:avLst/>
          </a:prstGeom>
        </p:spPr>
      </p:pic>
      <p:pic>
        <p:nvPicPr>
          <p:cNvPr id="10" name="그래픽 9" descr="배지 체크 표시1 단색으로 채워진">
            <a:extLst>
              <a:ext uri="{FF2B5EF4-FFF2-40B4-BE49-F238E27FC236}">
                <a16:creationId xmlns:a16="http://schemas.microsoft.com/office/drawing/2014/main" id="{7E0D1933-2310-2060-F2ED-8BACD6DD26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22696" y="1817224"/>
            <a:ext cx="288000" cy="288000"/>
          </a:xfrm>
          <a:prstGeom prst="rect">
            <a:avLst/>
          </a:prstGeom>
        </p:spPr>
      </p:pic>
      <p:pic>
        <p:nvPicPr>
          <p:cNvPr id="11" name="그래픽 10" descr="배지 체크 표시1 단색으로 채워진">
            <a:extLst>
              <a:ext uri="{FF2B5EF4-FFF2-40B4-BE49-F238E27FC236}">
                <a16:creationId xmlns:a16="http://schemas.microsoft.com/office/drawing/2014/main" id="{3884DDD3-A13B-B6FA-F3C4-28235840CF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22696" y="4032838"/>
            <a:ext cx="288000" cy="288000"/>
          </a:xfrm>
          <a:prstGeom prst="rect">
            <a:avLst/>
          </a:prstGeom>
        </p:spPr>
      </p:pic>
      <p:pic>
        <p:nvPicPr>
          <p:cNvPr id="13" name="그래픽 12" descr="배지 체크 표시1 단색으로 채워진">
            <a:extLst>
              <a:ext uri="{FF2B5EF4-FFF2-40B4-BE49-F238E27FC236}">
                <a16:creationId xmlns:a16="http://schemas.microsoft.com/office/drawing/2014/main" id="{744B12F1-4CE9-75E9-09E2-76C5801450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0960" y="4032838"/>
            <a:ext cx="288000" cy="288000"/>
          </a:xfrm>
          <a:prstGeom prst="rect">
            <a:avLst/>
          </a:prstGeom>
        </p:spPr>
      </p:pic>
      <p:pic>
        <p:nvPicPr>
          <p:cNvPr id="16" name="그래픽 15" descr="배지 체크 표시1 단색으로 채워진">
            <a:extLst>
              <a:ext uri="{FF2B5EF4-FFF2-40B4-BE49-F238E27FC236}">
                <a16:creationId xmlns:a16="http://schemas.microsoft.com/office/drawing/2014/main" id="{6EFAEAE9-1D0D-EF90-C256-F33FC128E2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0960" y="4470946"/>
            <a:ext cx="288000" cy="288000"/>
          </a:xfrm>
          <a:prstGeom prst="rect">
            <a:avLst/>
          </a:prstGeom>
        </p:spPr>
      </p:pic>
      <p:pic>
        <p:nvPicPr>
          <p:cNvPr id="17" name="그래픽 16" descr="배지 체크 표시1 단색으로 채워진">
            <a:extLst>
              <a:ext uri="{FF2B5EF4-FFF2-40B4-BE49-F238E27FC236}">
                <a16:creationId xmlns:a16="http://schemas.microsoft.com/office/drawing/2014/main" id="{D8E07458-6932-0AD6-429D-6CDCCD4110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22696" y="4470946"/>
            <a:ext cx="288000" cy="288000"/>
          </a:xfrm>
          <a:prstGeom prst="rect">
            <a:avLst/>
          </a:prstGeom>
        </p:spPr>
      </p:pic>
      <p:pic>
        <p:nvPicPr>
          <p:cNvPr id="18" name="그래픽 17" descr="배지 체크 표시1 단색으로 채워진">
            <a:extLst>
              <a:ext uri="{FF2B5EF4-FFF2-40B4-BE49-F238E27FC236}">
                <a16:creationId xmlns:a16="http://schemas.microsoft.com/office/drawing/2014/main" id="{7A6E7DFB-A82A-8881-C39F-5AE3B6331C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8000" y="4032838"/>
            <a:ext cx="288000" cy="288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E27BD2F-5B4E-B121-070F-80CBA128EBBE}"/>
              </a:ext>
            </a:extLst>
          </p:cNvPr>
          <p:cNvSpPr txBox="1"/>
          <p:nvPr/>
        </p:nvSpPr>
        <p:spPr>
          <a:xfrm>
            <a:off x="747948" y="5754706"/>
            <a:ext cx="10799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&lt;Note&gt;</a:t>
            </a:r>
          </a:p>
          <a:p>
            <a:r>
              <a:rPr lang="en-US" altLang="ko-KR" sz="11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FastRPC</a:t>
            </a:r>
            <a:r>
              <a:rPr lang="en-US" altLang="ko-KR" sz="11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Qualcomm-proprietary Remote Procedure Call mechanism between Cores</a:t>
            </a:r>
            <a:endParaRPr lang="ko-KR" altLang="en-US" sz="11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03BD1CE-ACD6-7B55-A901-B2E9702FC3AA}"/>
              </a:ext>
            </a:extLst>
          </p:cNvPr>
          <p:cNvSpPr/>
          <p:nvPr/>
        </p:nvSpPr>
        <p:spPr>
          <a:xfrm>
            <a:off x="9238268" y="3889957"/>
            <a:ext cx="2395210" cy="1007351"/>
          </a:xfrm>
          <a:prstGeom prst="rect">
            <a:avLst/>
          </a:prstGeom>
          <a:solidFill>
            <a:srgbClr val="C00000">
              <a:alpha val="12000"/>
            </a:srgbClr>
          </a:solidFill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1" name="그래픽 20" descr="배지 체크 표시1 단색으로 채워진">
            <a:extLst>
              <a:ext uri="{FF2B5EF4-FFF2-40B4-BE49-F238E27FC236}">
                <a16:creationId xmlns:a16="http://schemas.microsoft.com/office/drawing/2014/main" id="{1A9DF9E3-A0F3-C856-FBA3-3FF2D50379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18843" y="3608321"/>
            <a:ext cx="288000" cy="288000"/>
          </a:xfrm>
          <a:prstGeom prst="rect">
            <a:avLst/>
          </a:prstGeom>
        </p:spPr>
      </p:pic>
      <p:pic>
        <p:nvPicPr>
          <p:cNvPr id="22" name="그래픽 21" descr="배지 체크 표시1 단색으로 채워진">
            <a:extLst>
              <a:ext uri="{FF2B5EF4-FFF2-40B4-BE49-F238E27FC236}">
                <a16:creationId xmlns:a16="http://schemas.microsoft.com/office/drawing/2014/main" id="{96B217E7-C473-021B-FEEA-F6560FFACB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25803" y="3598593"/>
            <a:ext cx="288000" cy="288000"/>
          </a:xfrm>
          <a:prstGeom prst="rect">
            <a:avLst/>
          </a:prstGeom>
        </p:spPr>
      </p:pic>
      <p:pic>
        <p:nvPicPr>
          <p:cNvPr id="23" name="그래픽 22" descr="배지 체크 표시1 단색으로 채워진">
            <a:extLst>
              <a:ext uri="{FF2B5EF4-FFF2-40B4-BE49-F238E27FC236}">
                <a16:creationId xmlns:a16="http://schemas.microsoft.com/office/drawing/2014/main" id="{EFC9B81E-7EF7-A820-1ADC-FCB8321436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22696" y="3167386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32227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latin typeface="Lato" panose="020F0502020204030203" pitchFamily="34" charset="0"/>
            </a:endParaRPr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latin typeface="Lato" panose="020F0502020204030203" pitchFamily="34" charset="0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21A5C9FE-B4E2-B93B-0B81-3DD09B04F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018" y="363024"/>
            <a:ext cx="8831589" cy="522714"/>
          </a:xfrm>
        </p:spPr>
        <p:txBody>
          <a:bodyPr/>
          <a:lstStyle/>
          <a:p>
            <a:r>
              <a:rPr lang="en-US" altLang="ko-KR" dirty="0"/>
              <a:t>Summary</a:t>
            </a:r>
            <a:endParaRPr lang="ko-KR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A5AB83-B2AB-C8F8-D186-7F8FEB81FE83}"/>
              </a:ext>
            </a:extLst>
          </p:cNvPr>
          <p:cNvSpPr txBox="1"/>
          <p:nvPr/>
        </p:nvSpPr>
        <p:spPr>
          <a:xfrm>
            <a:off x="708659" y="1097280"/>
            <a:ext cx="8831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will we do for QAM Biz?</a:t>
            </a:r>
          </a:p>
        </p:txBody>
      </p:sp>
      <p:graphicFrame>
        <p:nvGraphicFramePr>
          <p:cNvPr id="3" name="표 3">
            <a:extLst>
              <a:ext uri="{FF2B5EF4-FFF2-40B4-BE49-F238E27FC236}">
                <a16:creationId xmlns:a16="http://schemas.microsoft.com/office/drawing/2014/main" id="{A163402E-C18A-E6CD-3A88-6587EDD1E9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278458"/>
              </p:ext>
            </p:extLst>
          </p:nvPr>
        </p:nvGraphicFramePr>
        <p:xfrm>
          <a:off x="708658" y="1708932"/>
          <a:ext cx="10778492" cy="380750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27934">
                  <a:extLst>
                    <a:ext uri="{9D8B030D-6E8A-4147-A177-3AD203B41FA5}">
                      <a16:colId xmlns:a16="http://schemas.microsoft.com/office/drawing/2014/main" val="2026179940"/>
                    </a:ext>
                  </a:extLst>
                </a:gridCol>
                <a:gridCol w="6750558">
                  <a:extLst>
                    <a:ext uri="{9D8B030D-6E8A-4147-A177-3AD203B41FA5}">
                      <a16:colId xmlns:a16="http://schemas.microsoft.com/office/drawing/2014/main" val="662703686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Challenge</a:t>
                      </a:r>
                      <a:endParaRPr lang="ko-KR" altLang="en-US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Comment</a:t>
                      </a:r>
                      <a:endParaRPr lang="ko-KR" altLang="en-US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9207216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solidFill>
                            <a:schemeClr val="bg2"/>
                          </a:solidFill>
                          <a:latin typeface="Numberpile" panose="050A0504030000020004" pitchFamily="18" charset="0"/>
                          <a:cs typeface="Arial" panose="020B0604020202020204" pitchFamily="34" charset="0"/>
                        </a:rPr>
                        <a:t>B </a:t>
                      </a:r>
                      <a:r>
                        <a:rPr lang="en-US" altLang="ko-KR" sz="16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Technical support from Qualcomm</a:t>
                      </a:r>
                      <a:endParaRPr lang="ko-KR" altLang="en-US" sz="160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It’s not easy to drive Qualcomm’s R&amp;D team to support our </a:t>
                      </a:r>
                      <a:r>
                        <a:rPr lang="en-US" altLang="ko-KR" sz="1400" b="1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SMALL</a:t>
                      </a:r>
                      <a:r>
                        <a:rPr lang="en-US" altLang="ko-KR" sz="14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customers.</a:t>
                      </a:r>
                    </a:p>
                    <a:p>
                      <a:pPr marL="0" marR="0" lvl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Qualcomm is supporting the </a:t>
                      </a:r>
                      <a:r>
                        <a:rPr lang="en-US" altLang="ko-KR" sz="1400" b="1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BIG</a:t>
                      </a:r>
                      <a:r>
                        <a:rPr lang="en-US" altLang="ko-KR" sz="14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customers - for example, LG, HKMC, MOBIS, MANDO, YURA, SL, etc. - directly when a project contract is completed.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53886743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>
                          <a:solidFill>
                            <a:schemeClr val="bg2"/>
                          </a:solidFill>
                          <a:latin typeface="Numberpile" panose="050A0504030000020004" pitchFamily="18" charset="0"/>
                          <a:cs typeface="Arial" panose="020B0604020202020204" pitchFamily="34" charset="0"/>
                        </a:rPr>
                        <a:t>C </a:t>
                      </a:r>
                      <a:r>
                        <a:rPr lang="en-US" altLang="ko-KR" sz="16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Finding the add-on business model</a:t>
                      </a:r>
                      <a:endParaRPr lang="ko-KR" altLang="en-US" sz="160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It’s judged that there is no difference from the current business model. OSCO is acting as a distributor along with Qualcomm to support the customer’s project. </a:t>
                      </a:r>
                    </a:p>
                    <a:p>
                      <a:pPr marL="0" marR="0" lvl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 to our work scope on </a:t>
                      </a:r>
                      <a:r>
                        <a:rPr lang="en-US" altLang="ko-KR" sz="140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page 7. </a:t>
                      </a:r>
                      <a:endParaRPr lang="ko-KR" altLang="en-US" sz="140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1150034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>
                          <a:solidFill>
                            <a:schemeClr val="bg2"/>
                          </a:solidFill>
                          <a:latin typeface="Numberpile" panose="050A0504030000020004" pitchFamily="18" charset="0"/>
                          <a:cs typeface="Arial" panose="020B0604020202020204" pitchFamily="34" charset="0"/>
                        </a:rPr>
                        <a:t>D </a:t>
                      </a:r>
                      <a:r>
                        <a:rPr lang="en-US" altLang="ko-KR" sz="16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Increasing S/W Capability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- Linux/Android, Hypervisor(QNX, 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Green Hills, Open Synergy), LXC</a:t>
                      </a:r>
                      <a:endParaRPr lang="ko-KR" altLang="en-US" sz="160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 depends on the customer’s requirements.</a:t>
                      </a:r>
                      <a:endParaRPr lang="ko-KR" altLang="en-US" sz="140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5866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3738973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753848"/>
      </p:ext>
    </p:extLst>
  </p:cSld>
  <p:clrMapOvr>
    <a:masterClrMapping/>
  </p:clrMapOvr>
  <p:transition>
    <p:pull dir="r"/>
  </p:transition>
</p:sld>
</file>

<file path=ppt/theme/theme1.xml><?xml version="1.0" encoding="utf-8"?>
<a:theme xmlns:a="http://schemas.openxmlformats.org/drawingml/2006/main" name="Office Theme">
  <a:themeElements>
    <a:clrScheme name="SlideBazaar_Colored1_light">
      <a:dk1>
        <a:srgbClr val="FFFFFF"/>
      </a:dk1>
      <a:lt1>
        <a:srgbClr val="FFFFFF"/>
      </a:lt1>
      <a:dk2>
        <a:srgbClr val="FFFFFF"/>
      </a:dk2>
      <a:lt2>
        <a:srgbClr val="19252F"/>
      </a:lt2>
      <a:accent1>
        <a:srgbClr val="7FB34C"/>
      </a:accent1>
      <a:accent2>
        <a:srgbClr val="3891DE"/>
      </a:accent2>
      <a:accent3>
        <a:srgbClr val="485868"/>
      </a:accent3>
      <a:accent4>
        <a:srgbClr val="F1992D"/>
      </a:accent4>
      <a:accent5>
        <a:srgbClr val="EB223D"/>
      </a:accent5>
      <a:accent6>
        <a:srgbClr val="A1A1A1"/>
      </a:accent6>
      <a:hlink>
        <a:srgbClr val="F33B48"/>
      </a:hlink>
      <a:folHlink>
        <a:srgbClr val="FFC0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테마1">
  <a:themeElements>
    <a:clrScheme name="디자인 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사용자 지정 1">
      <a:majorFont>
        <a:latin typeface="Arial"/>
        <a:ea typeface="굴림"/>
        <a:cs typeface=""/>
      </a:majorFont>
      <a:minorFont>
        <a:latin typeface="Arial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2800" b="0" i="1" u="sng" strike="noStrike" cap="none" normalizeH="0" baseline="0" smtClean="0">
            <a:ln>
              <a:noFill/>
            </a:ln>
            <a:solidFill>
              <a:srgbClr val="0000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ea typeface="굴림" pitchFamily="50" charset="-127"/>
          </a:defRPr>
        </a:defPPr>
      </a:lstStyle>
    </a:spDef>
    <a:lnDef>
      <a:spPr bwMode="auto">
        <a:ln w="12700">
          <a:solidFill>
            <a:schemeClr val="tx1">
              <a:lumMod val="50000"/>
              <a:lumOff val="50000"/>
            </a:schemeClr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6569</TotalTime>
  <Words>386</Words>
  <Application>Microsoft Office PowerPoint</Application>
  <PresentationFormat>와이드스크린</PresentationFormat>
  <Paragraphs>62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9</vt:i4>
      </vt:variant>
    </vt:vector>
  </HeadingPairs>
  <TitlesOfParts>
    <vt:vector size="22" baseType="lpstr">
      <vt:lpstr>굴림</vt:lpstr>
      <vt:lpstr>맑은 고딕</vt:lpstr>
      <vt:lpstr>Arial</vt:lpstr>
      <vt:lpstr>Bebas Neue</vt:lpstr>
      <vt:lpstr>Calibri</vt:lpstr>
      <vt:lpstr>Century Gothic</vt:lpstr>
      <vt:lpstr>Lato</vt:lpstr>
      <vt:lpstr>Microsoft Sans Serif</vt:lpstr>
      <vt:lpstr>Numberpile</vt:lpstr>
      <vt:lpstr>Verdana</vt:lpstr>
      <vt:lpstr>Wingdings</vt:lpstr>
      <vt:lpstr>Office Theme</vt:lpstr>
      <vt:lpstr>테마1</vt:lpstr>
      <vt:lpstr>Qualcomm Automotive Modules</vt:lpstr>
      <vt:lpstr>Agenda</vt:lpstr>
      <vt:lpstr>Qualcomm Automotive Modules</vt:lpstr>
      <vt:lpstr>QAM8295P high-level block diagram</vt:lpstr>
      <vt:lpstr>SA8295P Automotive Development Platform(ADP)</vt:lpstr>
      <vt:lpstr>Automotive Linux SW Stack on Qualcomm</vt:lpstr>
      <vt:lpstr>Work Scope(SW)</vt:lpstr>
      <vt:lpstr>Summary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Greg Jang</dc:creator>
  <cp:lastModifiedBy>10803</cp:lastModifiedBy>
  <cp:revision>225</cp:revision>
  <cp:lastPrinted>2023-02-24T07:09:46Z</cp:lastPrinted>
  <dcterms:created xsi:type="dcterms:W3CDTF">2015-11-17T18:38:57Z</dcterms:created>
  <dcterms:modified xsi:type="dcterms:W3CDTF">2023-03-03T10:47:27Z</dcterms:modified>
</cp:coreProperties>
</file>